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5" r:id="rId1"/>
  </p:sldMasterIdLst>
  <p:notesMasterIdLst>
    <p:notesMasterId r:id="rId42"/>
  </p:notesMasterIdLst>
  <p:sldIdLst>
    <p:sldId id="256" r:id="rId2"/>
    <p:sldId id="262" r:id="rId3"/>
    <p:sldId id="258" r:id="rId4"/>
    <p:sldId id="259" r:id="rId5"/>
    <p:sldId id="260" r:id="rId6"/>
    <p:sldId id="261" r:id="rId7"/>
    <p:sldId id="274" r:id="rId8"/>
    <p:sldId id="277" r:id="rId9"/>
    <p:sldId id="272" r:id="rId10"/>
    <p:sldId id="266" r:id="rId11"/>
    <p:sldId id="267" r:id="rId12"/>
    <p:sldId id="268" r:id="rId13"/>
    <p:sldId id="269" r:id="rId14"/>
    <p:sldId id="270" r:id="rId15"/>
    <p:sldId id="273" r:id="rId16"/>
    <p:sldId id="264" r:id="rId17"/>
    <p:sldId id="278" r:id="rId18"/>
    <p:sldId id="285" r:id="rId19"/>
    <p:sldId id="280" r:id="rId20"/>
    <p:sldId id="286" r:id="rId21"/>
    <p:sldId id="287" r:id="rId22"/>
    <p:sldId id="283" r:id="rId23"/>
    <p:sldId id="284" r:id="rId24"/>
    <p:sldId id="288" r:id="rId25"/>
    <p:sldId id="290" r:id="rId26"/>
    <p:sldId id="289" r:id="rId27"/>
    <p:sldId id="296" r:id="rId28"/>
    <p:sldId id="295" r:id="rId29"/>
    <p:sldId id="293" r:id="rId30"/>
    <p:sldId id="294" r:id="rId31"/>
    <p:sldId id="291" r:id="rId32"/>
    <p:sldId id="292" r:id="rId33"/>
    <p:sldId id="299" r:id="rId34"/>
    <p:sldId id="297" r:id="rId35"/>
    <p:sldId id="300" r:id="rId36"/>
    <p:sldId id="298" r:id="rId37"/>
    <p:sldId id="301" r:id="rId38"/>
    <p:sldId id="302" r:id="rId39"/>
    <p:sldId id="303" r:id="rId40"/>
    <p:sldId id="304" r:id="rId41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hanna Bock" initials="JB" lastIdx="7" clrIdx="0">
    <p:extLst>
      <p:ext uri="{19B8F6BF-5375-455C-9EA6-DF929625EA0E}">
        <p15:presenceInfo xmlns:p15="http://schemas.microsoft.com/office/powerpoint/2012/main" userId="61b060252e10b94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Helle Formatvorlage 2 - Akz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8799B23B-EC83-4686-B30A-512413B5E67A}" styleName="Helle Formatvorlage 3 - Akz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8EC20E35-A176-4012-BC5E-935CFFF8708E}" styleName="Mittlere Formatvorlag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52" autoAdjust="0"/>
    <p:restoredTop sz="94710" autoAdjust="0"/>
  </p:normalViewPr>
  <p:slideViewPr>
    <p:cSldViewPr snapToGrid="0">
      <p:cViewPr>
        <p:scale>
          <a:sx n="75" d="100"/>
          <a:sy n="75" d="100"/>
        </p:scale>
        <p:origin x="970" y="192"/>
      </p:cViewPr>
      <p:guideLst/>
    </p:cSldViewPr>
  </p:slideViewPr>
  <p:notesTextViewPr>
    <p:cViewPr>
      <p:scale>
        <a:sx n="75" d="100"/>
        <a:sy n="7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commentAuthors" Target="commentAuthor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4" Type="http://schemas.openxmlformats.org/officeDocument/2006/relationships/image" Target="../media/image5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4" Type="http://schemas.openxmlformats.org/officeDocument/2006/relationships/image" Target="../media/image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DA5BEA8-2AFC-4B7F-A413-FCA6E2CB412E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82B9559F-7E8B-4F4C-B86E-EB0F316B0432}">
      <dgm:prSet/>
      <dgm:spPr/>
      <dgm:t>
        <a:bodyPr/>
        <a:lstStyle/>
        <a:p>
          <a:pPr>
            <a:lnSpc>
              <a:spcPct val="100000"/>
            </a:lnSpc>
          </a:pPr>
          <a:r>
            <a:rPr lang="de-DE" dirty="0"/>
            <a:t>Bücher:</a:t>
          </a:r>
          <a:endParaRPr lang="en-US" dirty="0"/>
        </a:p>
      </dgm:t>
    </dgm:pt>
    <dgm:pt modelId="{444122EA-A5D0-4375-9660-6C91925DADAA}" type="parTrans" cxnId="{09F06891-6CD7-4E44-8B28-40F9B5A8CF66}">
      <dgm:prSet/>
      <dgm:spPr/>
      <dgm:t>
        <a:bodyPr/>
        <a:lstStyle/>
        <a:p>
          <a:endParaRPr lang="en-US"/>
        </a:p>
      </dgm:t>
    </dgm:pt>
    <dgm:pt modelId="{36AF5EB6-BB4A-4DE8-93A7-789D88EE3E00}" type="sibTrans" cxnId="{09F06891-6CD7-4E44-8B28-40F9B5A8CF66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65A5F7DD-FA46-4AC7-B218-132AAC5AB9F1}">
      <dgm:prSet/>
      <dgm:spPr/>
      <dgm:t>
        <a:bodyPr/>
        <a:lstStyle/>
        <a:p>
          <a:pPr>
            <a:lnSpc>
              <a:spcPct val="100000"/>
            </a:lnSpc>
          </a:pPr>
          <a:r>
            <a:rPr lang="de-DE" dirty="0"/>
            <a:t>Filme: </a:t>
          </a:r>
          <a:endParaRPr lang="en-US" dirty="0"/>
        </a:p>
      </dgm:t>
    </dgm:pt>
    <dgm:pt modelId="{8BFD86B9-96CA-4C6B-85F4-F65BC2892735}" type="parTrans" cxnId="{3156EEF2-4249-480B-9632-5DD11BC0A3D5}">
      <dgm:prSet/>
      <dgm:spPr/>
      <dgm:t>
        <a:bodyPr/>
        <a:lstStyle/>
        <a:p>
          <a:endParaRPr lang="en-US"/>
        </a:p>
      </dgm:t>
    </dgm:pt>
    <dgm:pt modelId="{FD7B3521-93FB-441C-BE60-A9ADEB52C68C}" type="sibTrans" cxnId="{3156EEF2-4249-480B-9632-5DD11BC0A3D5}">
      <dgm:prSet/>
      <dgm:spPr/>
      <dgm:t>
        <a:bodyPr/>
        <a:lstStyle/>
        <a:p>
          <a:endParaRPr lang="en-US"/>
        </a:p>
      </dgm:t>
    </dgm:pt>
    <dgm:pt modelId="{EEE0F0F4-63D1-4FC0-BFCC-5CE258CD9C87}" type="pres">
      <dgm:prSet presAssocID="{3DA5BEA8-2AFC-4B7F-A413-FCA6E2CB412E}" presName="root" presStyleCnt="0">
        <dgm:presLayoutVars>
          <dgm:dir/>
          <dgm:resizeHandles val="exact"/>
        </dgm:presLayoutVars>
      </dgm:prSet>
      <dgm:spPr/>
    </dgm:pt>
    <dgm:pt modelId="{B80C3FF9-7310-43D8-8C6E-48850E04876E}" type="pres">
      <dgm:prSet presAssocID="{82B9559F-7E8B-4F4C-B86E-EB0F316B0432}" presName="compNode" presStyleCnt="0"/>
      <dgm:spPr/>
    </dgm:pt>
    <dgm:pt modelId="{54770832-18B9-4230-A617-2A01BA494A35}" type="pres">
      <dgm:prSet presAssocID="{82B9559F-7E8B-4F4C-B86E-EB0F316B0432}" presName="iconRect" presStyleLbl="node1" presStyleIdx="0" presStyleCnt="2" custLinFactNeighborY="-5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ücher"/>
        </a:ext>
      </dgm:extLst>
    </dgm:pt>
    <dgm:pt modelId="{EE8BD425-DEB7-4FE8-ABF6-95868553D6C3}" type="pres">
      <dgm:prSet presAssocID="{82B9559F-7E8B-4F4C-B86E-EB0F316B0432}" presName="spaceRect" presStyleCnt="0"/>
      <dgm:spPr/>
    </dgm:pt>
    <dgm:pt modelId="{3ADEAAA8-3362-4062-B518-7EBF76AFA658}" type="pres">
      <dgm:prSet presAssocID="{82B9559F-7E8B-4F4C-B86E-EB0F316B0432}" presName="textRect" presStyleLbl="revTx" presStyleIdx="0" presStyleCnt="2" custLinFactNeighborX="236" custLinFactNeighborY="-67639">
        <dgm:presLayoutVars>
          <dgm:chMax val="1"/>
          <dgm:chPref val="1"/>
        </dgm:presLayoutVars>
      </dgm:prSet>
      <dgm:spPr/>
    </dgm:pt>
    <dgm:pt modelId="{BD8D5A88-FD90-462D-AFA9-426566FA2B08}" type="pres">
      <dgm:prSet presAssocID="{36AF5EB6-BB4A-4DE8-93A7-789D88EE3E00}" presName="sibTrans" presStyleCnt="0"/>
      <dgm:spPr/>
    </dgm:pt>
    <dgm:pt modelId="{EC7B30D3-726C-4FD5-A923-B550D85FD561}" type="pres">
      <dgm:prSet presAssocID="{65A5F7DD-FA46-4AC7-B218-132AAC5AB9F1}" presName="compNode" presStyleCnt="0"/>
      <dgm:spPr/>
    </dgm:pt>
    <dgm:pt modelId="{0675565A-CF68-48C9-AA2D-D06D6EF4793A}" type="pres">
      <dgm:prSet presAssocID="{65A5F7DD-FA46-4AC7-B218-132AAC5AB9F1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Video camera"/>
        </a:ext>
      </dgm:extLst>
    </dgm:pt>
    <dgm:pt modelId="{4D0D5351-CFD6-4CD8-AC2B-EA33F5C18060}" type="pres">
      <dgm:prSet presAssocID="{65A5F7DD-FA46-4AC7-B218-132AAC5AB9F1}" presName="spaceRect" presStyleCnt="0"/>
      <dgm:spPr/>
    </dgm:pt>
    <dgm:pt modelId="{C82DF7A6-A2DB-43FA-AE88-0ADD8FDB079C}" type="pres">
      <dgm:prSet presAssocID="{65A5F7DD-FA46-4AC7-B218-132AAC5AB9F1}" presName="textRect" presStyleLbl="revTx" presStyleIdx="1" presStyleCnt="2" custLinFactNeighborX="-822" custLinFactNeighborY="-67639">
        <dgm:presLayoutVars>
          <dgm:chMax val="1"/>
          <dgm:chPref val="1"/>
        </dgm:presLayoutVars>
      </dgm:prSet>
      <dgm:spPr/>
    </dgm:pt>
  </dgm:ptLst>
  <dgm:cxnLst>
    <dgm:cxn modelId="{BE6BEC03-A64C-4DB9-B637-62E6EE079875}" type="presOf" srcId="{82B9559F-7E8B-4F4C-B86E-EB0F316B0432}" destId="{3ADEAAA8-3362-4062-B518-7EBF76AFA658}" srcOrd="0" destOrd="0" presId="urn:microsoft.com/office/officeart/2018/2/layout/IconLabelList"/>
    <dgm:cxn modelId="{09F06891-6CD7-4E44-8B28-40F9B5A8CF66}" srcId="{3DA5BEA8-2AFC-4B7F-A413-FCA6E2CB412E}" destId="{82B9559F-7E8B-4F4C-B86E-EB0F316B0432}" srcOrd="0" destOrd="0" parTransId="{444122EA-A5D0-4375-9660-6C91925DADAA}" sibTransId="{36AF5EB6-BB4A-4DE8-93A7-789D88EE3E00}"/>
    <dgm:cxn modelId="{FAE2CEB2-C12F-4FFD-8571-4E5153888FBC}" type="presOf" srcId="{3DA5BEA8-2AFC-4B7F-A413-FCA6E2CB412E}" destId="{EEE0F0F4-63D1-4FC0-BFCC-5CE258CD9C87}" srcOrd="0" destOrd="0" presId="urn:microsoft.com/office/officeart/2018/2/layout/IconLabelList"/>
    <dgm:cxn modelId="{3156EEF2-4249-480B-9632-5DD11BC0A3D5}" srcId="{3DA5BEA8-2AFC-4B7F-A413-FCA6E2CB412E}" destId="{65A5F7DD-FA46-4AC7-B218-132AAC5AB9F1}" srcOrd="1" destOrd="0" parTransId="{8BFD86B9-96CA-4C6B-85F4-F65BC2892735}" sibTransId="{FD7B3521-93FB-441C-BE60-A9ADEB52C68C}"/>
    <dgm:cxn modelId="{72F1A1F3-3572-44AD-A4D6-19095C37A9F6}" type="presOf" srcId="{65A5F7DD-FA46-4AC7-B218-132AAC5AB9F1}" destId="{C82DF7A6-A2DB-43FA-AE88-0ADD8FDB079C}" srcOrd="0" destOrd="0" presId="urn:microsoft.com/office/officeart/2018/2/layout/IconLabelList"/>
    <dgm:cxn modelId="{05731A84-A682-4FBC-B1B8-42F008C9AD29}" type="presParOf" srcId="{EEE0F0F4-63D1-4FC0-BFCC-5CE258CD9C87}" destId="{B80C3FF9-7310-43D8-8C6E-48850E04876E}" srcOrd="0" destOrd="0" presId="urn:microsoft.com/office/officeart/2018/2/layout/IconLabelList"/>
    <dgm:cxn modelId="{D4A210C8-25ED-4A89-A223-579056E27D7D}" type="presParOf" srcId="{B80C3FF9-7310-43D8-8C6E-48850E04876E}" destId="{54770832-18B9-4230-A617-2A01BA494A35}" srcOrd="0" destOrd="0" presId="urn:microsoft.com/office/officeart/2018/2/layout/IconLabelList"/>
    <dgm:cxn modelId="{385C401F-A5AA-48EB-B6DE-085DBB1FFEA2}" type="presParOf" srcId="{B80C3FF9-7310-43D8-8C6E-48850E04876E}" destId="{EE8BD425-DEB7-4FE8-ABF6-95868553D6C3}" srcOrd="1" destOrd="0" presId="urn:microsoft.com/office/officeart/2018/2/layout/IconLabelList"/>
    <dgm:cxn modelId="{3CEDD035-D351-4DD8-911D-EEB994523848}" type="presParOf" srcId="{B80C3FF9-7310-43D8-8C6E-48850E04876E}" destId="{3ADEAAA8-3362-4062-B518-7EBF76AFA658}" srcOrd="2" destOrd="0" presId="urn:microsoft.com/office/officeart/2018/2/layout/IconLabelList"/>
    <dgm:cxn modelId="{4F43219B-FFB8-4F5B-BA77-D4CE4E1526D4}" type="presParOf" srcId="{EEE0F0F4-63D1-4FC0-BFCC-5CE258CD9C87}" destId="{BD8D5A88-FD90-462D-AFA9-426566FA2B08}" srcOrd="1" destOrd="0" presId="urn:microsoft.com/office/officeart/2018/2/layout/IconLabelList"/>
    <dgm:cxn modelId="{2EEA47A7-98F3-4CEA-A109-A27B9B13AD61}" type="presParOf" srcId="{EEE0F0F4-63D1-4FC0-BFCC-5CE258CD9C87}" destId="{EC7B30D3-726C-4FD5-A923-B550D85FD561}" srcOrd="2" destOrd="0" presId="urn:microsoft.com/office/officeart/2018/2/layout/IconLabelList"/>
    <dgm:cxn modelId="{DCCF3275-C098-4ED9-BF31-A40819A057D1}" type="presParOf" srcId="{EC7B30D3-726C-4FD5-A923-B550D85FD561}" destId="{0675565A-CF68-48C9-AA2D-D06D6EF4793A}" srcOrd="0" destOrd="0" presId="urn:microsoft.com/office/officeart/2018/2/layout/IconLabelList"/>
    <dgm:cxn modelId="{3DD84B49-F046-42E2-A02F-A835C0241359}" type="presParOf" srcId="{EC7B30D3-726C-4FD5-A923-B550D85FD561}" destId="{4D0D5351-CFD6-4CD8-AC2B-EA33F5C18060}" srcOrd="1" destOrd="0" presId="urn:microsoft.com/office/officeart/2018/2/layout/IconLabelList"/>
    <dgm:cxn modelId="{3F942625-7656-42AD-A64E-CBE56F452874}" type="presParOf" srcId="{EC7B30D3-726C-4FD5-A923-B550D85FD561}" destId="{C82DF7A6-A2DB-43FA-AE88-0ADD8FDB079C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9BFF6C9-B1C7-4B27-924B-65C1E4FD0635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03FBE593-E093-4538-BF77-AEC9C4B826D5}">
      <dgm:prSet/>
      <dgm:spPr/>
      <dgm:t>
        <a:bodyPr/>
        <a:lstStyle/>
        <a:p>
          <a:pPr algn="ctr"/>
          <a:r>
            <a:rPr lang="de-DE" dirty="0"/>
            <a:t>10 Einträge pro Thema</a:t>
          </a:r>
          <a:endParaRPr lang="en-US" dirty="0"/>
        </a:p>
      </dgm:t>
    </dgm:pt>
    <dgm:pt modelId="{39C5D38E-C3F7-43FC-BBA1-E02AAB1E36BC}" type="parTrans" cxnId="{5F837104-2072-4175-A974-B28B6710736C}">
      <dgm:prSet/>
      <dgm:spPr/>
      <dgm:t>
        <a:bodyPr/>
        <a:lstStyle/>
        <a:p>
          <a:endParaRPr lang="en-US"/>
        </a:p>
      </dgm:t>
    </dgm:pt>
    <dgm:pt modelId="{C6DEBC62-3D5A-4089-BE4C-FEA06048A519}" type="sibTrans" cxnId="{5F837104-2072-4175-A974-B28B6710736C}">
      <dgm:prSet/>
      <dgm:spPr/>
      <dgm:t>
        <a:bodyPr/>
        <a:lstStyle/>
        <a:p>
          <a:endParaRPr lang="en-US"/>
        </a:p>
      </dgm:t>
    </dgm:pt>
    <dgm:pt modelId="{CEA58878-B925-4C9C-9054-D9B0A2E8EB1E}">
      <dgm:prSet/>
      <dgm:spPr/>
      <dgm:t>
        <a:bodyPr/>
        <a:lstStyle/>
        <a:p>
          <a:pPr algn="ctr"/>
          <a:r>
            <a:rPr lang="de-DE" dirty="0"/>
            <a:t>Auswahlkriterien Texte: </a:t>
          </a:r>
          <a:endParaRPr lang="en-US" dirty="0"/>
        </a:p>
      </dgm:t>
    </dgm:pt>
    <dgm:pt modelId="{B699EDDB-FBC6-4441-9F71-275CD8282EF2}" type="parTrans" cxnId="{D3324841-43D2-42C3-BC0A-905561C2DE45}">
      <dgm:prSet/>
      <dgm:spPr/>
      <dgm:t>
        <a:bodyPr/>
        <a:lstStyle/>
        <a:p>
          <a:endParaRPr lang="en-US"/>
        </a:p>
      </dgm:t>
    </dgm:pt>
    <dgm:pt modelId="{A0C98AD5-2CEF-42D8-92ED-C23805829D03}" type="sibTrans" cxnId="{D3324841-43D2-42C3-BC0A-905561C2DE45}">
      <dgm:prSet/>
      <dgm:spPr/>
      <dgm:t>
        <a:bodyPr/>
        <a:lstStyle/>
        <a:p>
          <a:endParaRPr lang="en-US"/>
        </a:p>
      </dgm:t>
    </dgm:pt>
    <dgm:pt modelId="{1577101B-7CB6-492B-A9D8-1806231FF90E}">
      <dgm:prSet/>
      <dgm:spPr/>
      <dgm:t>
        <a:bodyPr/>
        <a:lstStyle/>
        <a:p>
          <a:pPr algn="ctr"/>
          <a:r>
            <a:rPr lang="de-DE"/>
            <a:t>Viele Kapitel</a:t>
          </a:r>
          <a:endParaRPr lang="en-US"/>
        </a:p>
      </dgm:t>
    </dgm:pt>
    <dgm:pt modelId="{CB8D2F6F-C4C8-428F-AE16-E033B8324C76}" type="parTrans" cxnId="{D8030A6A-BF28-42DA-9F2F-4B59C30FE8C0}">
      <dgm:prSet/>
      <dgm:spPr/>
      <dgm:t>
        <a:bodyPr/>
        <a:lstStyle/>
        <a:p>
          <a:endParaRPr lang="en-US"/>
        </a:p>
      </dgm:t>
    </dgm:pt>
    <dgm:pt modelId="{DF2209C3-83FF-4608-A0FC-D12F8DB09C7F}" type="sibTrans" cxnId="{D8030A6A-BF28-42DA-9F2F-4B59C30FE8C0}">
      <dgm:prSet/>
      <dgm:spPr/>
      <dgm:t>
        <a:bodyPr/>
        <a:lstStyle/>
        <a:p>
          <a:endParaRPr lang="en-US"/>
        </a:p>
      </dgm:t>
    </dgm:pt>
    <dgm:pt modelId="{F5A3F21D-442E-434D-BABE-C77FCFC7EEB9}">
      <dgm:prSet/>
      <dgm:spPr/>
      <dgm:t>
        <a:bodyPr/>
        <a:lstStyle/>
        <a:p>
          <a:pPr algn="ctr"/>
          <a:r>
            <a:rPr lang="de-DE" dirty="0"/>
            <a:t>Viele Wörter</a:t>
          </a:r>
          <a:endParaRPr lang="en-US" dirty="0"/>
        </a:p>
      </dgm:t>
    </dgm:pt>
    <dgm:pt modelId="{E72ACD4B-1198-4B78-8B96-9340B366607C}" type="parTrans" cxnId="{E41D8195-1127-4D32-9BC5-FF1E251105C8}">
      <dgm:prSet/>
      <dgm:spPr/>
      <dgm:t>
        <a:bodyPr/>
        <a:lstStyle/>
        <a:p>
          <a:endParaRPr lang="en-US"/>
        </a:p>
      </dgm:t>
    </dgm:pt>
    <dgm:pt modelId="{A7382EC6-3B2B-44DE-9DC2-D99C88C70FF0}" type="sibTrans" cxnId="{E41D8195-1127-4D32-9BC5-FF1E251105C8}">
      <dgm:prSet/>
      <dgm:spPr/>
      <dgm:t>
        <a:bodyPr/>
        <a:lstStyle/>
        <a:p>
          <a:endParaRPr lang="en-US"/>
        </a:p>
      </dgm:t>
    </dgm:pt>
    <dgm:pt modelId="{5675FF00-B2AB-4CBB-8693-DAEF6A34A022}">
      <dgm:prSet/>
      <dgm:spPr/>
      <dgm:t>
        <a:bodyPr/>
        <a:lstStyle/>
        <a:p>
          <a:pPr algn="ctr"/>
          <a:r>
            <a:rPr lang="de-DE" dirty="0"/>
            <a:t>Markup:</a:t>
          </a:r>
          <a:endParaRPr lang="en-US" dirty="0"/>
        </a:p>
      </dgm:t>
    </dgm:pt>
    <dgm:pt modelId="{2F3EB513-376D-4049-9D9C-2241DA2C62F5}" type="parTrans" cxnId="{FDAE00CB-95ED-406D-8101-1B6956011120}">
      <dgm:prSet/>
      <dgm:spPr/>
      <dgm:t>
        <a:bodyPr/>
        <a:lstStyle/>
        <a:p>
          <a:endParaRPr lang="en-US"/>
        </a:p>
      </dgm:t>
    </dgm:pt>
    <dgm:pt modelId="{D1A96F2D-3D04-4651-A708-9AAFAFEFDE44}" type="sibTrans" cxnId="{FDAE00CB-95ED-406D-8101-1B6956011120}">
      <dgm:prSet/>
      <dgm:spPr/>
      <dgm:t>
        <a:bodyPr/>
        <a:lstStyle/>
        <a:p>
          <a:endParaRPr lang="en-US"/>
        </a:p>
      </dgm:t>
    </dgm:pt>
    <dgm:pt modelId="{9411FD6A-FA97-4C21-A860-36205D93FD20}">
      <dgm:prSet/>
      <dgm:spPr/>
      <dgm:t>
        <a:bodyPr/>
        <a:lstStyle/>
        <a:p>
          <a:pPr algn="ctr"/>
          <a:r>
            <a:rPr lang="de-DE" dirty="0"/>
            <a:t>Wortanzahl </a:t>
          </a:r>
          <a:endParaRPr lang="en-US" dirty="0"/>
        </a:p>
      </dgm:t>
    </dgm:pt>
    <dgm:pt modelId="{11D28659-81B4-4C0E-AD54-E639102613A4}" type="parTrans" cxnId="{D4CBB530-D1A4-49FF-882E-0200C1792D6D}">
      <dgm:prSet/>
      <dgm:spPr/>
      <dgm:t>
        <a:bodyPr/>
        <a:lstStyle/>
        <a:p>
          <a:endParaRPr lang="en-US"/>
        </a:p>
      </dgm:t>
    </dgm:pt>
    <dgm:pt modelId="{5BA00E81-2FE7-4CA8-B76E-F1568F037280}" type="sibTrans" cxnId="{D4CBB530-D1A4-49FF-882E-0200C1792D6D}">
      <dgm:prSet/>
      <dgm:spPr/>
      <dgm:t>
        <a:bodyPr/>
        <a:lstStyle/>
        <a:p>
          <a:endParaRPr lang="en-US"/>
        </a:p>
      </dgm:t>
    </dgm:pt>
    <dgm:pt modelId="{D431EC38-80B9-4C18-A548-E2D1B673CC5A}">
      <dgm:prSet/>
      <dgm:spPr/>
      <dgm:t>
        <a:bodyPr/>
        <a:lstStyle/>
        <a:p>
          <a:pPr algn="ctr"/>
          <a:r>
            <a:rPr lang="de-DE" dirty="0"/>
            <a:t>Kurzbeschreibung</a:t>
          </a:r>
          <a:endParaRPr lang="en-US" dirty="0"/>
        </a:p>
      </dgm:t>
    </dgm:pt>
    <dgm:pt modelId="{6A532FDA-16E1-4869-95C8-5814DE94B97F}" type="parTrans" cxnId="{060103DA-0EAC-470A-A323-D129644A830E}">
      <dgm:prSet/>
      <dgm:spPr/>
      <dgm:t>
        <a:bodyPr/>
        <a:lstStyle/>
        <a:p>
          <a:endParaRPr lang="en-US"/>
        </a:p>
      </dgm:t>
    </dgm:pt>
    <dgm:pt modelId="{210203F1-7225-411F-A303-D627605ABE58}" type="sibTrans" cxnId="{060103DA-0EAC-470A-A323-D129644A830E}">
      <dgm:prSet/>
      <dgm:spPr/>
      <dgm:t>
        <a:bodyPr/>
        <a:lstStyle/>
        <a:p>
          <a:endParaRPr lang="en-US"/>
        </a:p>
      </dgm:t>
    </dgm:pt>
    <dgm:pt modelId="{04D5312B-9498-4825-B1FE-6F262A9F8BB9}">
      <dgm:prSet/>
      <dgm:spPr/>
      <dgm:t>
        <a:bodyPr/>
        <a:lstStyle/>
        <a:p>
          <a:pPr algn="ctr"/>
          <a:r>
            <a:rPr lang="de-DE" dirty="0"/>
            <a:t>Autor</a:t>
          </a:r>
          <a:endParaRPr lang="en-US" dirty="0"/>
        </a:p>
      </dgm:t>
    </dgm:pt>
    <dgm:pt modelId="{D14AED3C-175A-4D52-8DDB-250AFE8E3B23}" type="parTrans" cxnId="{F505B5CE-5B50-4248-8EE3-AD176129C93B}">
      <dgm:prSet/>
      <dgm:spPr/>
      <dgm:t>
        <a:bodyPr/>
        <a:lstStyle/>
        <a:p>
          <a:endParaRPr lang="en-US"/>
        </a:p>
      </dgm:t>
    </dgm:pt>
    <dgm:pt modelId="{B8A78215-0760-4928-A005-2185283B089F}" type="sibTrans" cxnId="{F505B5CE-5B50-4248-8EE3-AD176129C93B}">
      <dgm:prSet/>
      <dgm:spPr/>
      <dgm:t>
        <a:bodyPr/>
        <a:lstStyle/>
        <a:p>
          <a:endParaRPr lang="en-US"/>
        </a:p>
      </dgm:t>
    </dgm:pt>
    <dgm:pt modelId="{0D97C120-588A-4CB8-956A-FE3659D04BA8}">
      <dgm:prSet/>
      <dgm:spPr/>
      <dgm:t>
        <a:bodyPr/>
        <a:lstStyle/>
        <a:p>
          <a:pPr algn="ctr"/>
          <a:r>
            <a:rPr lang="de-DE" dirty="0"/>
            <a:t>Text </a:t>
          </a:r>
          <a:endParaRPr lang="en-US" dirty="0"/>
        </a:p>
      </dgm:t>
    </dgm:pt>
    <dgm:pt modelId="{777BF793-785D-4176-A694-72D1B8C2F054}" type="parTrans" cxnId="{4EC552DD-9E7E-4C22-AA48-A5720A2EDB54}">
      <dgm:prSet/>
      <dgm:spPr/>
      <dgm:t>
        <a:bodyPr/>
        <a:lstStyle/>
        <a:p>
          <a:endParaRPr lang="en-US"/>
        </a:p>
      </dgm:t>
    </dgm:pt>
    <dgm:pt modelId="{D7075134-1F1A-4D7D-A989-7AF8DAC422A3}" type="sibTrans" cxnId="{4EC552DD-9E7E-4C22-AA48-A5720A2EDB54}">
      <dgm:prSet/>
      <dgm:spPr/>
      <dgm:t>
        <a:bodyPr/>
        <a:lstStyle/>
        <a:p>
          <a:endParaRPr lang="en-US"/>
        </a:p>
      </dgm:t>
    </dgm:pt>
    <dgm:pt modelId="{8E152B21-750B-47F5-9867-8161EDEF2BC0}">
      <dgm:prSet/>
      <dgm:spPr/>
      <dgm:t>
        <a:bodyPr/>
        <a:lstStyle/>
        <a:p>
          <a:pPr algn="ctr"/>
          <a:r>
            <a:rPr lang="de-DE" dirty="0"/>
            <a:t>Erscheinungsdatum </a:t>
          </a:r>
          <a:endParaRPr lang="en-US" dirty="0"/>
        </a:p>
      </dgm:t>
    </dgm:pt>
    <dgm:pt modelId="{C2D38F86-1E54-4A3C-991A-F66C97DFF12E}" type="parTrans" cxnId="{6BC2BCEF-55C9-4851-A36E-EAF7A84F66BE}">
      <dgm:prSet/>
      <dgm:spPr/>
      <dgm:t>
        <a:bodyPr/>
        <a:lstStyle/>
        <a:p>
          <a:endParaRPr lang="en-US"/>
        </a:p>
      </dgm:t>
    </dgm:pt>
    <dgm:pt modelId="{21206F0B-D7CE-4966-B703-2C9B954913A0}" type="sibTrans" cxnId="{6BC2BCEF-55C9-4851-A36E-EAF7A84F66BE}">
      <dgm:prSet/>
      <dgm:spPr/>
      <dgm:t>
        <a:bodyPr/>
        <a:lstStyle/>
        <a:p>
          <a:endParaRPr lang="en-US"/>
        </a:p>
      </dgm:t>
    </dgm:pt>
    <dgm:pt modelId="{6E2A88A7-2C29-4C2A-8FB7-B449646AEF72}">
      <dgm:prSet/>
      <dgm:spPr/>
      <dgm:t>
        <a:bodyPr/>
        <a:lstStyle/>
        <a:p>
          <a:pPr algn="ctr"/>
          <a:r>
            <a:rPr lang="de-DE" dirty="0"/>
            <a:t>letztes Update</a:t>
          </a:r>
          <a:endParaRPr lang="en-US" dirty="0"/>
        </a:p>
      </dgm:t>
    </dgm:pt>
    <dgm:pt modelId="{B35AE6FE-4255-46E9-9D55-E67F9172EA91}" type="parTrans" cxnId="{67F9848A-AFE1-47F4-A769-77D3BCE87473}">
      <dgm:prSet/>
      <dgm:spPr/>
      <dgm:t>
        <a:bodyPr/>
        <a:lstStyle/>
        <a:p>
          <a:endParaRPr lang="en-US"/>
        </a:p>
      </dgm:t>
    </dgm:pt>
    <dgm:pt modelId="{86F624D5-E0A0-401D-A108-CEAB0BF293D9}" type="sibTrans" cxnId="{67F9848A-AFE1-47F4-A769-77D3BCE87473}">
      <dgm:prSet/>
      <dgm:spPr/>
      <dgm:t>
        <a:bodyPr/>
        <a:lstStyle/>
        <a:p>
          <a:endParaRPr lang="en-US"/>
        </a:p>
      </dgm:t>
    </dgm:pt>
    <dgm:pt modelId="{9B5DE023-979F-4CF9-885D-3CF6B2C2F4F1}">
      <dgm:prSet/>
      <dgm:spPr/>
      <dgm:t>
        <a:bodyPr/>
        <a:lstStyle/>
        <a:p>
          <a:pPr algn="ctr"/>
          <a:r>
            <a:rPr lang="de-DE" dirty="0"/>
            <a:t>Anzahl Reviews</a:t>
          </a:r>
          <a:endParaRPr lang="en-US" dirty="0"/>
        </a:p>
      </dgm:t>
    </dgm:pt>
    <dgm:pt modelId="{43AAA550-F188-402D-90B6-4398C6B076AB}" type="parTrans" cxnId="{3555B47A-3C52-4382-A64E-3B3417008FF6}">
      <dgm:prSet/>
      <dgm:spPr/>
      <dgm:t>
        <a:bodyPr/>
        <a:lstStyle/>
        <a:p>
          <a:endParaRPr lang="en-US"/>
        </a:p>
      </dgm:t>
    </dgm:pt>
    <dgm:pt modelId="{1716E07A-8B9C-45BA-B0FC-249141E40F2D}" type="sibTrans" cxnId="{3555B47A-3C52-4382-A64E-3B3417008FF6}">
      <dgm:prSet/>
      <dgm:spPr/>
      <dgm:t>
        <a:bodyPr/>
        <a:lstStyle/>
        <a:p>
          <a:endParaRPr lang="en-US"/>
        </a:p>
      </dgm:t>
    </dgm:pt>
    <dgm:pt modelId="{CD5098C7-F0C5-4D76-B851-364C6885D1E9}">
      <dgm:prSet/>
      <dgm:spPr/>
      <dgm:t>
        <a:bodyPr/>
        <a:lstStyle/>
        <a:p>
          <a:pPr algn="ctr"/>
          <a:r>
            <a:rPr lang="de-DE" dirty="0"/>
            <a:t>Empfehlungen</a:t>
          </a:r>
          <a:endParaRPr lang="en-US" dirty="0"/>
        </a:p>
      </dgm:t>
    </dgm:pt>
    <dgm:pt modelId="{68FC44B2-0575-4C48-9D3D-7560BA4B39E2}" type="parTrans" cxnId="{D4976A12-C581-4767-A72E-1E3320BBFE91}">
      <dgm:prSet/>
      <dgm:spPr/>
      <dgm:t>
        <a:bodyPr/>
        <a:lstStyle/>
        <a:p>
          <a:endParaRPr lang="en-US"/>
        </a:p>
      </dgm:t>
    </dgm:pt>
    <dgm:pt modelId="{529A3FD2-964B-47C4-894E-6E39390BFD31}" type="sibTrans" cxnId="{D4976A12-C581-4767-A72E-1E3320BBFE91}">
      <dgm:prSet/>
      <dgm:spPr/>
      <dgm:t>
        <a:bodyPr/>
        <a:lstStyle/>
        <a:p>
          <a:endParaRPr lang="en-US"/>
        </a:p>
      </dgm:t>
    </dgm:pt>
    <dgm:pt modelId="{90B7A87F-4BDD-49FF-B895-328F445B08A0}">
      <dgm:prSet/>
      <dgm:spPr/>
      <dgm:t>
        <a:bodyPr/>
        <a:lstStyle/>
        <a:p>
          <a:pPr algn="ctr"/>
          <a:r>
            <a:rPr lang="de-DE" dirty="0"/>
            <a:t>Tags</a:t>
          </a:r>
          <a:endParaRPr lang="en-US" dirty="0"/>
        </a:p>
      </dgm:t>
    </dgm:pt>
    <dgm:pt modelId="{2B4B8533-F236-4542-B91E-07F30EBDF985}" type="parTrans" cxnId="{2C42409C-D856-4592-9A60-E01303580099}">
      <dgm:prSet/>
      <dgm:spPr/>
      <dgm:t>
        <a:bodyPr/>
        <a:lstStyle/>
        <a:p>
          <a:endParaRPr lang="en-US"/>
        </a:p>
      </dgm:t>
    </dgm:pt>
    <dgm:pt modelId="{B8893EF2-D068-418A-8CD0-56FFE1D56A19}" type="sibTrans" cxnId="{2C42409C-D856-4592-9A60-E01303580099}">
      <dgm:prSet/>
      <dgm:spPr/>
      <dgm:t>
        <a:bodyPr/>
        <a:lstStyle/>
        <a:p>
          <a:endParaRPr lang="en-US"/>
        </a:p>
      </dgm:t>
    </dgm:pt>
    <dgm:pt modelId="{4885A5DE-92FA-4C67-91B9-FE4BB0321E76}">
      <dgm:prSet/>
      <dgm:spPr/>
      <dgm:t>
        <a:bodyPr/>
        <a:lstStyle/>
        <a:p>
          <a:pPr algn="ctr"/>
          <a:r>
            <a:rPr lang="de-DE" dirty="0"/>
            <a:t>Ergebnis: 100 MB Texte </a:t>
          </a:r>
          <a:endParaRPr lang="en-US" dirty="0"/>
        </a:p>
      </dgm:t>
    </dgm:pt>
    <dgm:pt modelId="{608C0C38-6D90-467C-87D9-26B20E2730F7}" type="parTrans" cxnId="{4368AFD6-2812-4752-A5DD-E1B2F401B4B8}">
      <dgm:prSet/>
      <dgm:spPr/>
      <dgm:t>
        <a:bodyPr/>
        <a:lstStyle/>
        <a:p>
          <a:endParaRPr lang="en-US"/>
        </a:p>
      </dgm:t>
    </dgm:pt>
    <dgm:pt modelId="{D3806DFB-3212-42EE-8FE9-EE5A7E3453F2}" type="sibTrans" cxnId="{4368AFD6-2812-4752-A5DD-E1B2F401B4B8}">
      <dgm:prSet/>
      <dgm:spPr/>
      <dgm:t>
        <a:bodyPr/>
        <a:lstStyle/>
        <a:p>
          <a:endParaRPr lang="en-US"/>
        </a:p>
      </dgm:t>
    </dgm:pt>
    <dgm:pt modelId="{2352B923-682D-4857-9312-039C41C48EE7}">
      <dgm:prSet/>
      <dgm:spPr/>
      <dgm:t>
        <a:bodyPr/>
        <a:lstStyle/>
        <a:p>
          <a:pPr algn="ctr"/>
          <a:r>
            <a:rPr lang="de-DE" dirty="0"/>
            <a:t>GitHub</a:t>
          </a:r>
          <a:endParaRPr lang="en-US" dirty="0"/>
        </a:p>
      </dgm:t>
    </dgm:pt>
    <dgm:pt modelId="{4D136D58-0B2C-40FE-A8BF-9245671153F6}" type="parTrans" cxnId="{FEBEF41E-01AF-457E-AAB2-87B986CDC3A4}">
      <dgm:prSet/>
      <dgm:spPr/>
      <dgm:t>
        <a:bodyPr/>
        <a:lstStyle/>
        <a:p>
          <a:endParaRPr lang="en-US"/>
        </a:p>
      </dgm:t>
    </dgm:pt>
    <dgm:pt modelId="{50402C15-9B65-456D-85D5-ACC16A418A7F}" type="sibTrans" cxnId="{FEBEF41E-01AF-457E-AAB2-87B986CDC3A4}">
      <dgm:prSet/>
      <dgm:spPr/>
      <dgm:t>
        <a:bodyPr/>
        <a:lstStyle/>
        <a:p>
          <a:endParaRPr lang="en-US"/>
        </a:p>
      </dgm:t>
    </dgm:pt>
    <dgm:pt modelId="{3B204F84-4297-4DC6-A6C7-0CE61B765059}">
      <dgm:prSet/>
      <dgm:spPr/>
      <dgm:t>
        <a:bodyPr/>
        <a:lstStyle/>
        <a:p>
          <a:pPr algn="ctr"/>
          <a:r>
            <a:rPr lang="de-DE" dirty="0"/>
            <a:t>Titel </a:t>
          </a:r>
          <a:endParaRPr lang="en-US" dirty="0"/>
        </a:p>
      </dgm:t>
    </dgm:pt>
    <dgm:pt modelId="{602C8FB6-75E6-43A5-9930-9AA56729FD94}" type="sibTrans" cxnId="{F58E67D8-323E-4DE5-89C7-57F40ED11C54}">
      <dgm:prSet/>
      <dgm:spPr/>
      <dgm:t>
        <a:bodyPr/>
        <a:lstStyle/>
        <a:p>
          <a:endParaRPr lang="en-US"/>
        </a:p>
      </dgm:t>
    </dgm:pt>
    <dgm:pt modelId="{C76BD2C4-97FD-456B-B614-9E30EA6F5B53}" type="parTrans" cxnId="{F58E67D8-323E-4DE5-89C7-57F40ED11C54}">
      <dgm:prSet/>
      <dgm:spPr/>
      <dgm:t>
        <a:bodyPr/>
        <a:lstStyle/>
        <a:p>
          <a:endParaRPr lang="en-US"/>
        </a:p>
      </dgm:t>
    </dgm:pt>
    <dgm:pt modelId="{78D78578-2A4F-43ED-8B8F-326946F3144B}" type="pres">
      <dgm:prSet presAssocID="{C9BFF6C9-B1C7-4B27-924B-65C1E4FD0635}" presName="linear" presStyleCnt="0">
        <dgm:presLayoutVars>
          <dgm:animLvl val="lvl"/>
          <dgm:resizeHandles val="exact"/>
        </dgm:presLayoutVars>
      </dgm:prSet>
      <dgm:spPr/>
    </dgm:pt>
    <dgm:pt modelId="{222AFB79-BBC1-4160-B9FE-C1FC7FA4138E}" type="pres">
      <dgm:prSet presAssocID="{03FBE593-E093-4538-BF77-AEC9C4B826D5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EF69BC11-50F1-46B6-BFC9-4A81CE3F34D9}" type="pres">
      <dgm:prSet presAssocID="{C6DEBC62-3D5A-4089-BE4C-FEA06048A519}" presName="spacer" presStyleCnt="0"/>
      <dgm:spPr/>
    </dgm:pt>
    <dgm:pt modelId="{1BF3FCBE-D408-4E58-B7EA-928F95FFE4AB}" type="pres">
      <dgm:prSet presAssocID="{CEA58878-B925-4C9C-9054-D9B0A2E8EB1E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FE70A9B9-F0D9-42A1-9868-26EB9DFAEFD1}" type="pres">
      <dgm:prSet presAssocID="{CEA58878-B925-4C9C-9054-D9B0A2E8EB1E}" presName="childText" presStyleLbl="revTx" presStyleIdx="0" presStyleCnt="2">
        <dgm:presLayoutVars>
          <dgm:bulletEnabled val="1"/>
        </dgm:presLayoutVars>
      </dgm:prSet>
      <dgm:spPr/>
    </dgm:pt>
    <dgm:pt modelId="{42917E12-EE7D-4210-AF90-5A9CE88C9F8C}" type="pres">
      <dgm:prSet presAssocID="{5675FF00-B2AB-4CBB-8693-DAEF6A34A022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3493992F-70B7-4932-A345-076E17E341D8}" type="pres">
      <dgm:prSet presAssocID="{5675FF00-B2AB-4CBB-8693-DAEF6A34A022}" presName="childText" presStyleLbl="revTx" presStyleIdx="1" presStyleCnt="2">
        <dgm:presLayoutVars>
          <dgm:bulletEnabled val="1"/>
        </dgm:presLayoutVars>
      </dgm:prSet>
      <dgm:spPr/>
    </dgm:pt>
    <dgm:pt modelId="{F3FB8C91-FB2E-44A2-B728-CD7BE9E48042}" type="pres">
      <dgm:prSet presAssocID="{4885A5DE-92FA-4C67-91B9-FE4BB0321E76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342E6A89-389D-4F04-B318-24F3BB1791AE}" type="pres">
      <dgm:prSet presAssocID="{D3806DFB-3212-42EE-8FE9-EE5A7E3453F2}" presName="spacer" presStyleCnt="0"/>
      <dgm:spPr/>
    </dgm:pt>
    <dgm:pt modelId="{7C68801C-2E8D-4A22-B0D5-AFB3BDA3D505}" type="pres">
      <dgm:prSet presAssocID="{2352B923-682D-4857-9312-039C41C48EE7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5F837104-2072-4175-A974-B28B6710736C}" srcId="{C9BFF6C9-B1C7-4B27-924B-65C1E4FD0635}" destId="{03FBE593-E093-4538-BF77-AEC9C4B826D5}" srcOrd="0" destOrd="0" parTransId="{39C5D38E-C3F7-43FC-BBA1-E02AAB1E36BC}" sibTransId="{C6DEBC62-3D5A-4089-BE4C-FEA06048A519}"/>
    <dgm:cxn modelId="{72F3C108-A210-48BF-8B19-7008F0E60C5A}" type="presOf" srcId="{3B204F84-4297-4DC6-A6C7-0CE61B765059}" destId="{3493992F-70B7-4932-A345-076E17E341D8}" srcOrd="0" destOrd="1" presId="urn:microsoft.com/office/officeart/2005/8/layout/vList2"/>
    <dgm:cxn modelId="{A7657D11-CAD1-4106-B632-2A40258BBC04}" type="presOf" srcId="{4885A5DE-92FA-4C67-91B9-FE4BB0321E76}" destId="{F3FB8C91-FB2E-44A2-B728-CD7BE9E48042}" srcOrd="0" destOrd="0" presId="urn:microsoft.com/office/officeart/2005/8/layout/vList2"/>
    <dgm:cxn modelId="{D4976A12-C581-4767-A72E-1E3320BBFE91}" srcId="{5675FF00-B2AB-4CBB-8693-DAEF6A34A022}" destId="{CD5098C7-F0C5-4D76-B851-364C6885D1E9}" srcOrd="8" destOrd="0" parTransId="{68FC44B2-0575-4C48-9D3D-7560BA4B39E2}" sibTransId="{529A3FD2-964B-47C4-894E-6E39390BFD31}"/>
    <dgm:cxn modelId="{749C861A-8811-407A-875A-670393FAA594}" type="presOf" srcId="{9B5DE023-979F-4CF9-885D-3CF6B2C2F4F1}" destId="{3493992F-70B7-4932-A345-076E17E341D8}" srcOrd="0" destOrd="7" presId="urn:microsoft.com/office/officeart/2005/8/layout/vList2"/>
    <dgm:cxn modelId="{FEBEF41E-01AF-457E-AAB2-87B986CDC3A4}" srcId="{C9BFF6C9-B1C7-4B27-924B-65C1E4FD0635}" destId="{2352B923-682D-4857-9312-039C41C48EE7}" srcOrd="4" destOrd="0" parTransId="{4D136D58-0B2C-40FE-A8BF-9245671153F6}" sibTransId="{50402C15-9B65-456D-85D5-ACC16A418A7F}"/>
    <dgm:cxn modelId="{022BF41F-8886-45E3-B3BE-2DC9AF4BCA05}" type="presOf" srcId="{2352B923-682D-4857-9312-039C41C48EE7}" destId="{7C68801C-2E8D-4A22-B0D5-AFB3BDA3D505}" srcOrd="0" destOrd="0" presId="urn:microsoft.com/office/officeart/2005/8/layout/vList2"/>
    <dgm:cxn modelId="{D4CBB530-D1A4-49FF-882E-0200C1792D6D}" srcId="{5675FF00-B2AB-4CBB-8693-DAEF6A34A022}" destId="{9411FD6A-FA97-4C21-A860-36205D93FD20}" srcOrd="0" destOrd="0" parTransId="{11D28659-81B4-4C0E-AD54-E639102613A4}" sibTransId="{5BA00E81-2FE7-4CA8-B76E-F1568F037280}"/>
    <dgm:cxn modelId="{D3324841-43D2-42C3-BC0A-905561C2DE45}" srcId="{C9BFF6C9-B1C7-4B27-924B-65C1E4FD0635}" destId="{CEA58878-B925-4C9C-9054-D9B0A2E8EB1E}" srcOrd="1" destOrd="0" parTransId="{B699EDDB-FBC6-4441-9F71-275CD8282EF2}" sibTransId="{A0C98AD5-2CEF-42D8-92ED-C23805829D03}"/>
    <dgm:cxn modelId="{7984E666-F309-40BC-9A06-2D2D32B882C1}" type="presOf" srcId="{5675FF00-B2AB-4CBB-8693-DAEF6A34A022}" destId="{42917E12-EE7D-4210-AF90-5A9CE88C9F8C}" srcOrd="0" destOrd="0" presId="urn:microsoft.com/office/officeart/2005/8/layout/vList2"/>
    <dgm:cxn modelId="{D8030A6A-BF28-42DA-9F2F-4B59C30FE8C0}" srcId="{CEA58878-B925-4C9C-9054-D9B0A2E8EB1E}" destId="{1577101B-7CB6-492B-A9D8-1806231FF90E}" srcOrd="0" destOrd="0" parTransId="{CB8D2F6F-C4C8-428F-AE16-E033B8324C76}" sibTransId="{DF2209C3-83FF-4608-A0FC-D12F8DB09C7F}"/>
    <dgm:cxn modelId="{98329971-A334-4847-B526-23A69E40E747}" type="presOf" srcId="{8E152B21-750B-47F5-9867-8161EDEF2BC0}" destId="{3493992F-70B7-4932-A345-076E17E341D8}" srcOrd="0" destOrd="5" presId="urn:microsoft.com/office/officeart/2005/8/layout/vList2"/>
    <dgm:cxn modelId="{C6D50378-C839-4BF8-992E-0F3D7A02836C}" type="presOf" srcId="{1577101B-7CB6-492B-A9D8-1806231FF90E}" destId="{FE70A9B9-F0D9-42A1-9868-26EB9DFAEFD1}" srcOrd="0" destOrd="0" presId="urn:microsoft.com/office/officeart/2005/8/layout/vList2"/>
    <dgm:cxn modelId="{3555B47A-3C52-4382-A64E-3B3417008FF6}" srcId="{5675FF00-B2AB-4CBB-8693-DAEF6A34A022}" destId="{9B5DE023-979F-4CF9-885D-3CF6B2C2F4F1}" srcOrd="7" destOrd="0" parTransId="{43AAA550-F188-402D-90B6-4398C6B076AB}" sibTransId="{1716E07A-8B9C-45BA-B0FC-249141E40F2D}"/>
    <dgm:cxn modelId="{67F9848A-AFE1-47F4-A769-77D3BCE87473}" srcId="{5675FF00-B2AB-4CBB-8693-DAEF6A34A022}" destId="{6E2A88A7-2C29-4C2A-8FB7-B449646AEF72}" srcOrd="6" destOrd="0" parTransId="{B35AE6FE-4255-46E9-9D55-E67F9172EA91}" sibTransId="{86F624D5-E0A0-401D-A108-CEAB0BF293D9}"/>
    <dgm:cxn modelId="{8026E492-14F2-4D40-ADB6-C0F0A07AB089}" type="presOf" srcId="{90B7A87F-4BDD-49FF-B895-328F445B08A0}" destId="{3493992F-70B7-4932-A345-076E17E341D8}" srcOrd="0" destOrd="9" presId="urn:microsoft.com/office/officeart/2005/8/layout/vList2"/>
    <dgm:cxn modelId="{E41D8195-1127-4D32-9BC5-FF1E251105C8}" srcId="{CEA58878-B925-4C9C-9054-D9B0A2E8EB1E}" destId="{F5A3F21D-442E-434D-BABE-C77FCFC7EEB9}" srcOrd="1" destOrd="0" parTransId="{E72ACD4B-1198-4B78-8B96-9340B366607C}" sibTransId="{A7382EC6-3B2B-44DE-9DC2-D99C88C70FF0}"/>
    <dgm:cxn modelId="{697C4498-AC71-4CEA-9B7E-05E68F947D35}" type="presOf" srcId="{C9BFF6C9-B1C7-4B27-924B-65C1E4FD0635}" destId="{78D78578-2A4F-43ED-8B8F-326946F3144B}" srcOrd="0" destOrd="0" presId="urn:microsoft.com/office/officeart/2005/8/layout/vList2"/>
    <dgm:cxn modelId="{D0328D9B-3DB6-4829-A221-A50D98EE1D8E}" type="presOf" srcId="{0D97C120-588A-4CB8-956A-FE3659D04BA8}" destId="{3493992F-70B7-4932-A345-076E17E341D8}" srcOrd="0" destOrd="4" presId="urn:microsoft.com/office/officeart/2005/8/layout/vList2"/>
    <dgm:cxn modelId="{2C42409C-D856-4592-9A60-E01303580099}" srcId="{5675FF00-B2AB-4CBB-8693-DAEF6A34A022}" destId="{90B7A87F-4BDD-49FF-B895-328F445B08A0}" srcOrd="9" destOrd="0" parTransId="{2B4B8533-F236-4542-B91E-07F30EBDF985}" sibTransId="{B8893EF2-D068-418A-8CD0-56FFE1D56A19}"/>
    <dgm:cxn modelId="{A825A6A2-AB8C-4D4F-9062-6950467AD54F}" type="presOf" srcId="{9411FD6A-FA97-4C21-A860-36205D93FD20}" destId="{3493992F-70B7-4932-A345-076E17E341D8}" srcOrd="0" destOrd="0" presId="urn:microsoft.com/office/officeart/2005/8/layout/vList2"/>
    <dgm:cxn modelId="{0A58C5A6-094D-4BA1-955E-E34397DDE4A7}" type="presOf" srcId="{CD5098C7-F0C5-4D76-B851-364C6885D1E9}" destId="{3493992F-70B7-4932-A345-076E17E341D8}" srcOrd="0" destOrd="8" presId="urn:microsoft.com/office/officeart/2005/8/layout/vList2"/>
    <dgm:cxn modelId="{ABB90BA9-1763-4906-872E-30605869C4A7}" type="presOf" srcId="{04D5312B-9498-4825-B1FE-6F262A9F8BB9}" destId="{3493992F-70B7-4932-A345-076E17E341D8}" srcOrd="0" destOrd="3" presId="urn:microsoft.com/office/officeart/2005/8/layout/vList2"/>
    <dgm:cxn modelId="{01837BB7-B2CD-41FC-8AEA-50D08488BF71}" type="presOf" srcId="{F5A3F21D-442E-434D-BABE-C77FCFC7EEB9}" destId="{FE70A9B9-F0D9-42A1-9868-26EB9DFAEFD1}" srcOrd="0" destOrd="1" presId="urn:microsoft.com/office/officeart/2005/8/layout/vList2"/>
    <dgm:cxn modelId="{F1C222C6-B3F7-4B56-8890-242B60F8EA4A}" type="presOf" srcId="{6E2A88A7-2C29-4C2A-8FB7-B449646AEF72}" destId="{3493992F-70B7-4932-A345-076E17E341D8}" srcOrd="0" destOrd="6" presId="urn:microsoft.com/office/officeart/2005/8/layout/vList2"/>
    <dgm:cxn modelId="{FDAE00CB-95ED-406D-8101-1B6956011120}" srcId="{C9BFF6C9-B1C7-4B27-924B-65C1E4FD0635}" destId="{5675FF00-B2AB-4CBB-8693-DAEF6A34A022}" srcOrd="2" destOrd="0" parTransId="{2F3EB513-376D-4049-9D9C-2241DA2C62F5}" sibTransId="{D1A96F2D-3D04-4651-A708-9AAFAFEFDE44}"/>
    <dgm:cxn modelId="{37C97ACE-6269-41BA-9EFD-2FCC7B826031}" type="presOf" srcId="{D431EC38-80B9-4C18-A548-E2D1B673CC5A}" destId="{3493992F-70B7-4932-A345-076E17E341D8}" srcOrd="0" destOrd="2" presId="urn:microsoft.com/office/officeart/2005/8/layout/vList2"/>
    <dgm:cxn modelId="{F505B5CE-5B50-4248-8EE3-AD176129C93B}" srcId="{5675FF00-B2AB-4CBB-8693-DAEF6A34A022}" destId="{04D5312B-9498-4825-B1FE-6F262A9F8BB9}" srcOrd="3" destOrd="0" parTransId="{D14AED3C-175A-4D52-8DDB-250AFE8E3B23}" sibTransId="{B8A78215-0760-4928-A005-2185283B089F}"/>
    <dgm:cxn modelId="{4368AFD6-2812-4752-A5DD-E1B2F401B4B8}" srcId="{C9BFF6C9-B1C7-4B27-924B-65C1E4FD0635}" destId="{4885A5DE-92FA-4C67-91B9-FE4BB0321E76}" srcOrd="3" destOrd="0" parTransId="{608C0C38-6D90-467C-87D9-26B20E2730F7}" sibTransId="{D3806DFB-3212-42EE-8FE9-EE5A7E3453F2}"/>
    <dgm:cxn modelId="{F58E67D8-323E-4DE5-89C7-57F40ED11C54}" srcId="{5675FF00-B2AB-4CBB-8693-DAEF6A34A022}" destId="{3B204F84-4297-4DC6-A6C7-0CE61B765059}" srcOrd="1" destOrd="0" parTransId="{C76BD2C4-97FD-456B-B614-9E30EA6F5B53}" sibTransId="{602C8FB6-75E6-43A5-9930-9AA56729FD94}"/>
    <dgm:cxn modelId="{060103DA-0EAC-470A-A323-D129644A830E}" srcId="{5675FF00-B2AB-4CBB-8693-DAEF6A34A022}" destId="{D431EC38-80B9-4C18-A548-E2D1B673CC5A}" srcOrd="2" destOrd="0" parTransId="{6A532FDA-16E1-4869-95C8-5814DE94B97F}" sibTransId="{210203F1-7225-411F-A303-D627605ABE58}"/>
    <dgm:cxn modelId="{4EC552DD-9E7E-4C22-AA48-A5720A2EDB54}" srcId="{5675FF00-B2AB-4CBB-8693-DAEF6A34A022}" destId="{0D97C120-588A-4CB8-956A-FE3659D04BA8}" srcOrd="4" destOrd="0" parTransId="{777BF793-785D-4176-A694-72D1B8C2F054}" sibTransId="{D7075134-1F1A-4D7D-A989-7AF8DAC422A3}"/>
    <dgm:cxn modelId="{6BC2BCEF-55C9-4851-A36E-EAF7A84F66BE}" srcId="{5675FF00-B2AB-4CBB-8693-DAEF6A34A022}" destId="{8E152B21-750B-47F5-9867-8161EDEF2BC0}" srcOrd="5" destOrd="0" parTransId="{C2D38F86-1E54-4A3C-991A-F66C97DFF12E}" sibTransId="{21206F0B-D7CE-4966-B703-2C9B954913A0}"/>
    <dgm:cxn modelId="{1B2BD7FC-B45D-4ECE-9F6B-F29294175215}" type="presOf" srcId="{CEA58878-B925-4C9C-9054-D9B0A2E8EB1E}" destId="{1BF3FCBE-D408-4E58-B7EA-928F95FFE4AB}" srcOrd="0" destOrd="0" presId="urn:microsoft.com/office/officeart/2005/8/layout/vList2"/>
    <dgm:cxn modelId="{BCCE09FD-099B-4C2E-9FE2-2A91DC6B7D7A}" type="presOf" srcId="{03FBE593-E093-4538-BF77-AEC9C4B826D5}" destId="{222AFB79-BBC1-4160-B9FE-C1FC7FA4138E}" srcOrd="0" destOrd="0" presId="urn:microsoft.com/office/officeart/2005/8/layout/vList2"/>
    <dgm:cxn modelId="{2E78216A-0BE9-4CE0-B667-A2488A48F331}" type="presParOf" srcId="{78D78578-2A4F-43ED-8B8F-326946F3144B}" destId="{222AFB79-BBC1-4160-B9FE-C1FC7FA4138E}" srcOrd="0" destOrd="0" presId="urn:microsoft.com/office/officeart/2005/8/layout/vList2"/>
    <dgm:cxn modelId="{10BA6F00-56BF-475C-B6B0-B09182DA96FC}" type="presParOf" srcId="{78D78578-2A4F-43ED-8B8F-326946F3144B}" destId="{EF69BC11-50F1-46B6-BFC9-4A81CE3F34D9}" srcOrd="1" destOrd="0" presId="urn:microsoft.com/office/officeart/2005/8/layout/vList2"/>
    <dgm:cxn modelId="{DB6D6C32-132C-4066-B02C-31F53E328AB5}" type="presParOf" srcId="{78D78578-2A4F-43ED-8B8F-326946F3144B}" destId="{1BF3FCBE-D408-4E58-B7EA-928F95FFE4AB}" srcOrd="2" destOrd="0" presId="urn:microsoft.com/office/officeart/2005/8/layout/vList2"/>
    <dgm:cxn modelId="{F38D0BD3-179F-4CC6-AA89-A32B853C11B9}" type="presParOf" srcId="{78D78578-2A4F-43ED-8B8F-326946F3144B}" destId="{FE70A9B9-F0D9-42A1-9868-26EB9DFAEFD1}" srcOrd="3" destOrd="0" presId="urn:microsoft.com/office/officeart/2005/8/layout/vList2"/>
    <dgm:cxn modelId="{861B913F-85B4-4D93-86E4-36AE7471D9C4}" type="presParOf" srcId="{78D78578-2A4F-43ED-8B8F-326946F3144B}" destId="{42917E12-EE7D-4210-AF90-5A9CE88C9F8C}" srcOrd="4" destOrd="0" presId="urn:microsoft.com/office/officeart/2005/8/layout/vList2"/>
    <dgm:cxn modelId="{26A7969C-0B59-492F-ACA7-F1927065C8CB}" type="presParOf" srcId="{78D78578-2A4F-43ED-8B8F-326946F3144B}" destId="{3493992F-70B7-4932-A345-076E17E341D8}" srcOrd="5" destOrd="0" presId="urn:microsoft.com/office/officeart/2005/8/layout/vList2"/>
    <dgm:cxn modelId="{B3642E28-D4CD-4387-8CC6-0C424AFBAA62}" type="presParOf" srcId="{78D78578-2A4F-43ED-8B8F-326946F3144B}" destId="{F3FB8C91-FB2E-44A2-B728-CD7BE9E48042}" srcOrd="6" destOrd="0" presId="urn:microsoft.com/office/officeart/2005/8/layout/vList2"/>
    <dgm:cxn modelId="{155D7EC7-5176-4202-8518-8CAEB17EE7DA}" type="presParOf" srcId="{78D78578-2A4F-43ED-8B8F-326946F3144B}" destId="{342E6A89-389D-4F04-B318-24F3BB1791AE}" srcOrd="7" destOrd="0" presId="urn:microsoft.com/office/officeart/2005/8/layout/vList2"/>
    <dgm:cxn modelId="{91E4B8C9-833A-4BAC-B197-363F4A566E70}" type="presParOf" srcId="{78D78578-2A4F-43ED-8B8F-326946F3144B}" destId="{7C68801C-2E8D-4A22-B0D5-AFB3BDA3D505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F9E4664-200D-4DAA-8800-E9888A2C8E33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F249D1D-122E-43D6-BBC6-9FFA523B8DE8}">
      <dgm:prSet/>
      <dgm:spPr/>
      <dgm:t>
        <a:bodyPr/>
        <a:lstStyle/>
        <a:p>
          <a:r>
            <a:rPr lang="de-DE" dirty="0"/>
            <a:t>Umlaute</a:t>
          </a:r>
          <a:endParaRPr lang="en-US" dirty="0"/>
        </a:p>
      </dgm:t>
    </dgm:pt>
    <dgm:pt modelId="{F06A731C-608B-4AEE-B378-977103B21735}" type="parTrans" cxnId="{EE0D3234-9DD3-411E-9DCC-67993BE41A1A}">
      <dgm:prSet/>
      <dgm:spPr/>
      <dgm:t>
        <a:bodyPr/>
        <a:lstStyle/>
        <a:p>
          <a:endParaRPr lang="en-US"/>
        </a:p>
      </dgm:t>
    </dgm:pt>
    <dgm:pt modelId="{4136C4D4-F930-4696-B5C5-DEE85CB97AAA}" type="sibTrans" cxnId="{EE0D3234-9DD3-411E-9DCC-67993BE41A1A}">
      <dgm:prSet/>
      <dgm:spPr/>
      <dgm:t>
        <a:bodyPr/>
        <a:lstStyle/>
        <a:p>
          <a:endParaRPr lang="en-US"/>
        </a:p>
      </dgm:t>
    </dgm:pt>
    <dgm:pt modelId="{60B86C4E-671C-4F27-B290-56353728A780}">
      <dgm:prSet/>
      <dgm:spPr/>
      <dgm:t>
        <a:bodyPr/>
        <a:lstStyle/>
        <a:p>
          <a:r>
            <a:rPr lang="de-DE" dirty="0"/>
            <a:t>Untersuchungsgegenstand vertiefen (was wollen wir genau untersuchen und wie setzen wir es um?)</a:t>
          </a:r>
          <a:endParaRPr lang="en-US" dirty="0"/>
        </a:p>
      </dgm:t>
    </dgm:pt>
    <dgm:pt modelId="{97B7A26B-21CA-4813-8B67-A3486AE54467}" type="parTrans" cxnId="{94E91F4B-40A0-477C-A400-B18C2833F1F2}">
      <dgm:prSet/>
      <dgm:spPr/>
      <dgm:t>
        <a:bodyPr/>
        <a:lstStyle/>
        <a:p>
          <a:endParaRPr lang="en-US"/>
        </a:p>
      </dgm:t>
    </dgm:pt>
    <dgm:pt modelId="{83B4525A-F0CA-4E28-81A9-47D83A05ABA9}" type="sibTrans" cxnId="{94E91F4B-40A0-477C-A400-B18C2833F1F2}">
      <dgm:prSet/>
      <dgm:spPr/>
      <dgm:t>
        <a:bodyPr/>
        <a:lstStyle/>
        <a:p>
          <a:endParaRPr lang="en-US"/>
        </a:p>
      </dgm:t>
    </dgm:pt>
    <dgm:pt modelId="{1D84E288-1559-425B-9015-1E82FE134FA7}">
      <dgm:prSet/>
      <dgm:spPr/>
      <dgm:t>
        <a:bodyPr/>
        <a:lstStyle/>
        <a:p>
          <a:r>
            <a:rPr lang="de-DE" dirty="0"/>
            <a:t>Einzelne Kategorien taggen</a:t>
          </a:r>
          <a:endParaRPr lang="en-US" dirty="0"/>
        </a:p>
      </dgm:t>
    </dgm:pt>
    <dgm:pt modelId="{4A928668-03B8-4F10-B783-BE76AD9990CD}" type="parTrans" cxnId="{511408A3-D542-47CA-97D0-430FDCD189A0}">
      <dgm:prSet/>
      <dgm:spPr/>
      <dgm:t>
        <a:bodyPr/>
        <a:lstStyle/>
        <a:p>
          <a:endParaRPr lang="en-US"/>
        </a:p>
      </dgm:t>
    </dgm:pt>
    <dgm:pt modelId="{7468B33E-3AA7-46A5-A397-C6B73876C172}" type="sibTrans" cxnId="{511408A3-D542-47CA-97D0-430FDCD189A0}">
      <dgm:prSet/>
      <dgm:spPr/>
      <dgm:t>
        <a:bodyPr/>
        <a:lstStyle/>
        <a:p>
          <a:endParaRPr lang="en-US"/>
        </a:p>
      </dgm:t>
    </dgm:pt>
    <dgm:pt modelId="{0893709A-3A94-4620-8A60-1CBEC7AD0BC8}" type="pres">
      <dgm:prSet presAssocID="{5F9E4664-200D-4DAA-8800-E9888A2C8E33}" presName="linear" presStyleCnt="0">
        <dgm:presLayoutVars>
          <dgm:animLvl val="lvl"/>
          <dgm:resizeHandles val="exact"/>
        </dgm:presLayoutVars>
      </dgm:prSet>
      <dgm:spPr/>
    </dgm:pt>
    <dgm:pt modelId="{EB5EEA9C-6984-44D6-AB3D-1E04F0557DA9}" type="pres">
      <dgm:prSet presAssocID="{0F249D1D-122E-43D6-BBC6-9FFA523B8DE8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9DBF3D56-F9FA-42F6-A2F3-C12D4EA5F6B2}" type="pres">
      <dgm:prSet presAssocID="{4136C4D4-F930-4696-B5C5-DEE85CB97AAA}" presName="spacer" presStyleCnt="0"/>
      <dgm:spPr/>
    </dgm:pt>
    <dgm:pt modelId="{A8A05808-1256-4149-BA09-85A08D1EC98A}" type="pres">
      <dgm:prSet presAssocID="{60B86C4E-671C-4F27-B290-56353728A780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E8C83E2-3A89-4DBF-A6B3-C07EFCCAADC9}" type="pres">
      <dgm:prSet presAssocID="{83B4525A-F0CA-4E28-81A9-47D83A05ABA9}" presName="spacer" presStyleCnt="0"/>
      <dgm:spPr/>
    </dgm:pt>
    <dgm:pt modelId="{6C36B679-74AD-4A58-8F98-7F022FA6FAA2}" type="pres">
      <dgm:prSet presAssocID="{1D84E288-1559-425B-9015-1E82FE134FA7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B9986307-F4D5-4919-BAA9-E641C13F86FD}" type="presOf" srcId="{1D84E288-1559-425B-9015-1E82FE134FA7}" destId="{6C36B679-74AD-4A58-8F98-7F022FA6FAA2}" srcOrd="0" destOrd="0" presId="urn:microsoft.com/office/officeart/2005/8/layout/vList2"/>
    <dgm:cxn modelId="{EE0D3234-9DD3-411E-9DCC-67993BE41A1A}" srcId="{5F9E4664-200D-4DAA-8800-E9888A2C8E33}" destId="{0F249D1D-122E-43D6-BBC6-9FFA523B8DE8}" srcOrd="0" destOrd="0" parTransId="{F06A731C-608B-4AEE-B378-977103B21735}" sibTransId="{4136C4D4-F930-4696-B5C5-DEE85CB97AAA}"/>
    <dgm:cxn modelId="{0C089643-93EE-445F-9113-EE9F42AA5BED}" type="presOf" srcId="{5F9E4664-200D-4DAA-8800-E9888A2C8E33}" destId="{0893709A-3A94-4620-8A60-1CBEC7AD0BC8}" srcOrd="0" destOrd="0" presId="urn:microsoft.com/office/officeart/2005/8/layout/vList2"/>
    <dgm:cxn modelId="{94E91F4B-40A0-477C-A400-B18C2833F1F2}" srcId="{5F9E4664-200D-4DAA-8800-E9888A2C8E33}" destId="{60B86C4E-671C-4F27-B290-56353728A780}" srcOrd="1" destOrd="0" parTransId="{97B7A26B-21CA-4813-8B67-A3486AE54467}" sibTransId="{83B4525A-F0CA-4E28-81A9-47D83A05ABA9}"/>
    <dgm:cxn modelId="{FCC87492-16DF-4BA5-BE4B-0AFD88A7389E}" type="presOf" srcId="{0F249D1D-122E-43D6-BBC6-9FFA523B8DE8}" destId="{EB5EEA9C-6984-44D6-AB3D-1E04F0557DA9}" srcOrd="0" destOrd="0" presId="urn:microsoft.com/office/officeart/2005/8/layout/vList2"/>
    <dgm:cxn modelId="{511408A3-D542-47CA-97D0-430FDCD189A0}" srcId="{5F9E4664-200D-4DAA-8800-E9888A2C8E33}" destId="{1D84E288-1559-425B-9015-1E82FE134FA7}" srcOrd="2" destOrd="0" parTransId="{4A928668-03B8-4F10-B783-BE76AD9990CD}" sibTransId="{7468B33E-3AA7-46A5-A397-C6B73876C172}"/>
    <dgm:cxn modelId="{1D8942A3-29E8-4377-967E-C22FE63DB7F2}" type="presOf" srcId="{60B86C4E-671C-4F27-B290-56353728A780}" destId="{A8A05808-1256-4149-BA09-85A08D1EC98A}" srcOrd="0" destOrd="0" presId="urn:microsoft.com/office/officeart/2005/8/layout/vList2"/>
    <dgm:cxn modelId="{1EF3CD73-6F35-4416-AB04-3BBDF83308AF}" type="presParOf" srcId="{0893709A-3A94-4620-8A60-1CBEC7AD0BC8}" destId="{EB5EEA9C-6984-44D6-AB3D-1E04F0557DA9}" srcOrd="0" destOrd="0" presId="urn:microsoft.com/office/officeart/2005/8/layout/vList2"/>
    <dgm:cxn modelId="{84BEA92C-3CBA-4496-90C0-0686D2A4C684}" type="presParOf" srcId="{0893709A-3A94-4620-8A60-1CBEC7AD0BC8}" destId="{9DBF3D56-F9FA-42F6-A2F3-C12D4EA5F6B2}" srcOrd="1" destOrd="0" presId="urn:microsoft.com/office/officeart/2005/8/layout/vList2"/>
    <dgm:cxn modelId="{F5356EEF-1416-4B87-B1B9-6535B890641A}" type="presParOf" srcId="{0893709A-3A94-4620-8A60-1CBEC7AD0BC8}" destId="{A8A05808-1256-4149-BA09-85A08D1EC98A}" srcOrd="2" destOrd="0" presId="urn:microsoft.com/office/officeart/2005/8/layout/vList2"/>
    <dgm:cxn modelId="{A35015A2-FEA9-4713-BE90-235D9E81B032}" type="presParOf" srcId="{0893709A-3A94-4620-8A60-1CBEC7AD0BC8}" destId="{0E8C83E2-3A89-4DBF-A6B3-C07EFCCAADC9}" srcOrd="3" destOrd="0" presId="urn:microsoft.com/office/officeart/2005/8/layout/vList2"/>
    <dgm:cxn modelId="{5E1E92CE-95B0-44E2-9CB0-6A203F6FCFC8}" type="presParOf" srcId="{0893709A-3A94-4620-8A60-1CBEC7AD0BC8}" destId="{6C36B679-74AD-4A58-8F98-7F022FA6FAA2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4FD808B-E5BE-4DC1-986B-72CD390EA7CA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F3FC7950-A889-4DD2-8E52-6929B54EA045}">
      <dgm:prSet/>
      <dgm:spPr/>
      <dgm:t>
        <a:bodyPr/>
        <a:lstStyle/>
        <a:p>
          <a:r>
            <a:rPr lang="de-DE" dirty="0"/>
            <a:t>Vgl. Fanfiction mit original Büchern/Filmen</a:t>
          </a:r>
          <a:endParaRPr lang="en-US" dirty="0"/>
        </a:p>
      </dgm:t>
    </dgm:pt>
    <dgm:pt modelId="{C55597E7-18D8-4453-9B5B-30EBE2E12E12}" type="parTrans" cxnId="{166F4B0F-B771-4C7D-92D3-C9E354A42B37}">
      <dgm:prSet/>
      <dgm:spPr/>
      <dgm:t>
        <a:bodyPr/>
        <a:lstStyle/>
        <a:p>
          <a:endParaRPr lang="en-US"/>
        </a:p>
      </dgm:t>
    </dgm:pt>
    <dgm:pt modelId="{BB2F82A7-65E7-4B85-84BD-BC73F84D81E8}" type="sibTrans" cxnId="{166F4B0F-B771-4C7D-92D3-C9E354A42B37}">
      <dgm:prSet/>
      <dgm:spPr/>
      <dgm:t>
        <a:bodyPr/>
        <a:lstStyle/>
        <a:p>
          <a:endParaRPr lang="en-US"/>
        </a:p>
      </dgm:t>
    </dgm:pt>
    <dgm:pt modelId="{D437E194-F996-47EE-956F-D71B3D120639}">
      <dgm:prSet/>
      <dgm:spPr/>
      <dgm:t>
        <a:bodyPr/>
        <a:lstStyle/>
        <a:p>
          <a:r>
            <a:rPr lang="de-DE"/>
            <a:t>Vgl. Fanfiction mit Realität</a:t>
          </a:r>
          <a:endParaRPr lang="en-US"/>
        </a:p>
      </dgm:t>
    </dgm:pt>
    <dgm:pt modelId="{2469BC73-C102-4865-964B-F9DCF952AF51}" type="parTrans" cxnId="{D7C8CC44-E271-42A7-B74C-D29EE199E8BA}">
      <dgm:prSet/>
      <dgm:spPr/>
      <dgm:t>
        <a:bodyPr/>
        <a:lstStyle/>
        <a:p>
          <a:endParaRPr lang="en-US"/>
        </a:p>
      </dgm:t>
    </dgm:pt>
    <dgm:pt modelId="{01D685CD-3622-420A-8677-A1E1CAB699D3}" type="sibTrans" cxnId="{D7C8CC44-E271-42A7-B74C-D29EE199E8BA}">
      <dgm:prSet/>
      <dgm:spPr/>
      <dgm:t>
        <a:bodyPr/>
        <a:lstStyle/>
        <a:p>
          <a:endParaRPr lang="en-US"/>
        </a:p>
      </dgm:t>
    </dgm:pt>
    <dgm:pt modelId="{0A9CD0B1-FDBF-400A-A1DB-F9E0AF6A856D}">
      <dgm:prSet/>
      <dgm:spPr/>
      <dgm:t>
        <a:bodyPr/>
        <a:lstStyle/>
        <a:p>
          <a:r>
            <a:rPr lang="de-DE"/>
            <a:t>Bsp: Fluch der Karibik: Darstellung von Piraten</a:t>
          </a:r>
          <a:endParaRPr lang="en-US"/>
        </a:p>
      </dgm:t>
    </dgm:pt>
    <dgm:pt modelId="{8DD1EC84-469C-4587-A9A6-BD7D73CE6B14}" type="parTrans" cxnId="{452454D3-EDB8-4922-89A3-142EB80BCA56}">
      <dgm:prSet/>
      <dgm:spPr/>
      <dgm:t>
        <a:bodyPr/>
        <a:lstStyle/>
        <a:p>
          <a:endParaRPr lang="en-US"/>
        </a:p>
      </dgm:t>
    </dgm:pt>
    <dgm:pt modelId="{2BD7B59C-8A10-4E71-ACFC-9F275090EF43}" type="sibTrans" cxnId="{452454D3-EDB8-4922-89A3-142EB80BCA56}">
      <dgm:prSet/>
      <dgm:spPr/>
      <dgm:t>
        <a:bodyPr/>
        <a:lstStyle/>
        <a:p>
          <a:endParaRPr lang="en-US"/>
        </a:p>
      </dgm:t>
    </dgm:pt>
    <dgm:pt modelId="{AF3075AC-193B-4C92-81CF-9F973F294130}" type="pres">
      <dgm:prSet presAssocID="{54FD808B-E5BE-4DC1-986B-72CD390EA7CA}" presName="linear" presStyleCnt="0">
        <dgm:presLayoutVars>
          <dgm:dir/>
          <dgm:animLvl val="lvl"/>
          <dgm:resizeHandles val="exact"/>
        </dgm:presLayoutVars>
      </dgm:prSet>
      <dgm:spPr/>
    </dgm:pt>
    <dgm:pt modelId="{BA615ED2-EE88-487D-9EE0-22194A0AA67E}" type="pres">
      <dgm:prSet presAssocID="{F3FC7950-A889-4DD2-8E52-6929B54EA045}" presName="parentLin" presStyleCnt="0"/>
      <dgm:spPr/>
    </dgm:pt>
    <dgm:pt modelId="{F72F33D8-CCE5-4726-916E-B3EA8CB7EB32}" type="pres">
      <dgm:prSet presAssocID="{F3FC7950-A889-4DD2-8E52-6929B54EA045}" presName="parentLeftMargin" presStyleLbl="node1" presStyleIdx="0" presStyleCnt="2"/>
      <dgm:spPr/>
    </dgm:pt>
    <dgm:pt modelId="{8F7471F2-B775-4EE1-963B-812A299ACFE7}" type="pres">
      <dgm:prSet presAssocID="{F3FC7950-A889-4DD2-8E52-6929B54EA045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DB91FCE6-08B4-4571-8353-021FFDA5B778}" type="pres">
      <dgm:prSet presAssocID="{F3FC7950-A889-4DD2-8E52-6929B54EA045}" presName="negativeSpace" presStyleCnt="0"/>
      <dgm:spPr/>
    </dgm:pt>
    <dgm:pt modelId="{E3F88101-FFDA-4646-B5C3-E474DB21A64C}" type="pres">
      <dgm:prSet presAssocID="{F3FC7950-A889-4DD2-8E52-6929B54EA045}" presName="childText" presStyleLbl="conFgAcc1" presStyleIdx="0" presStyleCnt="2">
        <dgm:presLayoutVars>
          <dgm:bulletEnabled val="1"/>
        </dgm:presLayoutVars>
      </dgm:prSet>
      <dgm:spPr/>
    </dgm:pt>
    <dgm:pt modelId="{70B74112-A23A-48B1-A319-E4FA5A2FF042}" type="pres">
      <dgm:prSet presAssocID="{BB2F82A7-65E7-4B85-84BD-BC73F84D81E8}" presName="spaceBetweenRectangles" presStyleCnt="0"/>
      <dgm:spPr/>
    </dgm:pt>
    <dgm:pt modelId="{78BD3AE5-4FEB-4D6F-9792-92D600174D2A}" type="pres">
      <dgm:prSet presAssocID="{D437E194-F996-47EE-956F-D71B3D120639}" presName="parentLin" presStyleCnt="0"/>
      <dgm:spPr/>
    </dgm:pt>
    <dgm:pt modelId="{39771D41-1AF8-4FC6-93DF-EC2CE8EBCF41}" type="pres">
      <dgm:prSet presAssocID="{D437E194-F996-47EE-956F-D71B3D120639}" presName="parentLeftMargin" presStyleLbl="node1" presStyleIdx="0" presStyleCnt="2"/>
      <dgm:spPr/>
    </dgm:pt>
    <dgm:pt modelId="{9F29B2CD-08D2-4013-9AF8-BB85BBC4ABF2}" type="pres">
      <dgm:prSet presAssocID="{D437E194-F996-47EE-956F-D71B3D120639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F24E8C41-9047-4D47-862D-2D21E992F1D3}" type="pres">
      <dgm:prSet presAssocID="{D437E194-F996-47EE-956F-D71B3D120639}" presName="negativeSpace" presStyleCnt="0"/>
      <dgm:spPr/>
    </dgm:pt>
    <dgm:pt modelId="{29BA21CE-48AF-43FA-9731-AD12136D874D}" type="pres">
      <dgm:prSet presAssocID="{D437E194-F996-47EE-956F-D71B3D120639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166F4B0F-B771-4C7D-92D3-C9E354A42B37}" srcId="{54FD808B-E5BE-4DC1-986B-72CD390EA7CA}" destId="{F3FC7950-A889-4DD2-8E52-6929B54EA045}" srcOrd="0" destOrd="0" parTransId="{C55597E7-18D8-4453-9B5B-30EBE2E12E12}" sibTransId="{BB2F82A7-65E7-4B85-84BD-BC73F84D81E8}"/>
    <dgm:cxn modelId="{D7C8CC44-E271-42A7-B74C-D29EE199E8BA}" srcId="{54FD808B-E5BE-4DC1-986B-72CD390EA7CA}" destId="{D437E194-F996-47EE-956F-D71B3D120639}" srcOrd="1" destOrd="0" parTransId="{2469BC73-C102-4865-964B-F9DCF952AF51}" sibTransId="{01D685CD-3622-420A-8677-A1E1CAB699D3}"/>
    <dgm:cxn modelId="{31A78347-08FE-410F-B98D-04C7175AB87D}" type="presOf" srcId="{D437E194-F996-47EE-956F-D71B3D120639}" destId="{39771D41-1AF8-4FC6-93DF-EC2CE8EBCF41}" srcOrd="0" destOrd="0" presId="urn:microsoft.com/office/officeart/2005/8/layout/list1"/>
    <dgm:cxn modelId="{9017E7A4-E4BF-4020-A646-5022F262C8C9}" type="presOf" srcId="{F3FC7950-A889-4DD2-8E52-6929B54EA045}" destId="{F72F33D8-CCE5-4726-916E-B3EA8CB7EB32}" srcOrd="0" destOrd="0" presId="urn:microsoft.com/office/officeart/2005/8/layout/list1"/>
    <dgm:cxn modelId="{B903CBB5-0C61-4B13-943D-3D7615B1E161}" type="presOf" srcId="{D437E194-F996-47EE-956F-D71B3D120639}" destId="{9F29B2CD-08D2-4013-9AF8-BB85BBC4ABF2}" srcOrd="1" destOrd="0" presId="urn:microsoft.com/office/officeart/2005/8/layout/list1"/>
    <dgm:cxn modelId="{7FFBF4C4-C11F-4B7E-A22D-0610A839B865}" type="presOf" srcId="{0A9CD0B1-FDBF-400A-A1DB-F9E0AF6A856D}" destId="{29BA21CE-48AF-43FA-9731-AD12136D874D}" srcOrd="0" destOrd="0" presId="urn:microsoft.com/office/officeart/2005/8/layout/list1"/>
    <dgm:cxn modelId="{452454D3-EDB8-4922-89A3-142EB80BCA56}" srcId="{D437E194-F996-47EE-956F-D71B3D120639}" destId="{0A9CD0B1-FDBF-400A-A1DB-F9E0AF6A856D}" srcOrd="0" destOrd="0" parTransId="{8DD1EC84-469C-4587-A9A6-BD7D73CE6B14}" sibTransId="{2BD7B59C-8A10-4E71-ACFC-9F275090EF43}"/>
    <dgm:cxn modelId="{DB7586D6-F30D-43B5-BFD2-FEC07077BB84}" type="presOf" srcId="{54FD808B-E5BE-4DC1-986B-72CD390EA7CA}" destId="{AF3075AC-193B-4C92-81CF-9F973F294130}" srcOrd="0" destOrd="0" presId="urn:microsoft.com/office/officeart/2005/8/layout/list1"/>
    <dgm:cxn modelId="{A8577CEC-9DC1-4071-BFE4-591E222C537D}" type="presOf" srcId="{F3FC7950-A889-4DD2-8E52-6929B54EA045}" destId="{8F7471F2-B775-4EE1-963B-812A299ACFE7}" srcOrd="1" destOrd="0" presId="urn:microsoft.com/office/officeart/2005/8/layout/list1"/>
    <dgm:cxn modelId="{AE36E1C7-9C32-4894-AD1A-B9718D3423F9}" type="presParOf" srcId="{AF3075AC-193B-4C92-81CF-9F973F294130}" destId="{BA615ED2-EE88-487D-9EE0-22194A0AA67E}" srcOrd="0" destOrd="0" presId="urn:microsoft.com/office/officeart/2005/8/layout/list1"/>
    <dgm:cxn modelId="{5A4EB754-B15F-4E28-9C9A-42D9FC00EE8A}" type="presParOf" srcId="{BA615ED2-EE88-487D-9EE0-22194A0AA67E}" destId="{F72F33D8-CCE5-4726-916E-B3EA8CB7EB32}" srcOrd="0" destOrd="0" presId="urn:microsoft.com/office/officeart/2005/8/layout/list1"/>
    <dgm:cxn modelId="{8CFAFA79-7997-4A48-97C4-8FDDB9E7CCC0}" type="presParOf" srcId="{BA615ED2-EE88-487D-9EE0-22194A0AA67E}" destId="{8F7471F2-B775-4EE1-963B-812A299ACFE7}" srcOrd="1" destOrd="0" presId="urn:microsoft.com/office/officeart/2005/8/layout/list1"/>
    <dgm:cxn modelId="{0D79ABA3-D371-4D2F-8DA5-16CFB2FD1658}" type="presParOf" srcId="{AF3075AC-193B-4C92-81CF-9F973F294130}" destId="{DB91FCE6-08B4-4571-8353-021FFDA5B778}" srcOrd="1" destOrd="0" presId="urn:microsoft.com/office/officeart/2005/8/layout/list1"/>
    <dgm:cxn modelId="{90F10254-2A55-442D-9E93-15436ACE0B7A}" type="presParOf" srcId="{AF3075AC-193B-4C92-81CF-9F973F294130}" destId="{E3F88101-FFDA-4646-B5C3-E474DB21A64C}" srcOrd="2" destOrd="0" presId="urn:microsoft.com/office/officeart/2005/8/layout/list1"/>
    <dgm:cxn modelId="{D77D10EF-9829-434C-ADA0-AE988B1F2FAE}" type="presParOf" srcId="{AF3075AC-193B-4C92-81CF-9F973F294130}" destId="{70B74112-A23A-48B1-A319-E4FA5A2FF042}" srcOrd="3" destOrd="0" presId="urn:microsoft.com/office/officeart/2005/8/layout/list1"/>
    <dgm:cxn modelId="{3B2C36C6-4FBD-40B6-99D9-6E2AA74AC0BC}" type="presParOf" srcId="{AF3075AC-193B-4C92-81CF-9F973F294130}" destId="{78BD3AE5-4FEB-4D6F-9792-92D600174D2A}" srcOrd="4" destOrd="0" presId="urn:microsoft.com/office/officeart/2005/8/layout/list1"/>
    <dgm:cxn modelId="{A5C34BFE-1B00-463C-A3F1-AEFE4C13751D}" type="presParOf" srcId="{78BD3AE5-4FEB-4D6F-9792-92D600174D2A}" destId="{39771D41-1AF8-4FC6-93DF-EC2CE8EBCF41}" srcOrd="0" destOrd="0" presId="urn:microsoft.com/office/officeart/2005/8/layout/list1"/>
    <dgm:cxn modelId="{138A64A9-45D0-4D0F-A557-657803BD5AE0}" type="presParOf" srcId="{78BD3AE5-4FEB-4D6F-9792-92D600174D2A}" destId="{9F29B2CD-08D2-4013-9AF8-BB85BBC4ABF2}" srcOrd="1" destOrd="0" presId="urn:microsoft.com/office/officeart/2005/8/layout/list1"/>
    <dgm:cxn modelId="{C2498E4F-46EA-48FB-813F-87A9745DAC34}" type="presParOf" srcId="{AF3075AC-193B-4C92-81CF-9F973F294130}" destId="{F24E8C41-9047-4D47-862D-2D21E992F1D3}" srcOrd="5" destOrd="0" presId="urn:microsoft.com/office/officeart/2005/8/layout/list1"/>
    <dgm:cxn modelId="{3E66E37E-12C5-4203-8E87-70C421C068EE}" type="presParOf" srcId="{AF3075AC-193B-4C92-81CF-9F973F294130}" destId="{29BA21CE-48AF-43FA-9731-AD12136D874D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AB90A0E-E661-4C06-B718-C8CB957EB6B2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795B3E54-F9BD-4453-BEDC-83E41A0AE995}">
      <dgm:prSet/>
      <dgm:spPr/>
      <dgm:t>
        <a:bodyPr/>
        <a:lstStyle/>
        <a:p>
          <a:r>
            <a:rPr lang="de-DE"/>
            <a:t>Wortanzahl </a:t>
          </a:r>
          <a:endParaRPr lang="en-US"/>
        </a:p>
      </dgm:t>
    </dgm:pt>
    <dgm:pt modelId="{B0983B7B-5461-4FBD-A7F8-9C15278F4966}" type="parTrans" cxnId="{69DCB177-3737-4AB9-8C1A-6E602749B9F4}">
      <dgm:prSet/>
      <dgm:spPr/>
      <dgm:t>
        <a:bodyPr/>
        <a:lstStyle/>
        <a:p>
          <a:endParaRPr lang="en-US"/>
        </a:p>
      </dgm:t>
    </dgm:pt>
    <dgm:pt modelId="{F29448DB-DF8A-478D-8B49-AF8BD629E089}" type="sibTrans" cxnId="{69DCB177-3737-4AB9-8C1A-6E602749B9F4}">
      <dgm:prSet/>
      <dgm:spPr/>
      <dgm:t>
        <a:bodyPr/>
        <a:lstStyle/>
        <a:p>
          <a:endParaRPr lang="en-US"/>
        </a:p>
      </dgm:t>
    </dgm:pt>
    <dgm:pt modelId="{4133E893-F3F0-4448-B28D-6D2ABBC609E1}">
      <dgm:prSet/>
      <dgm:spPr/>
      <dgm:t>
        <a:bodyPr/>
        <a:lstStyle/>
        <a:p>
          <a:r>
            <a:rPr lang="de-DE" dirty="0"/>
            <a:t>Titel </a:t>
          </a:r>
          <a:endParaRPr lang="en-US" dirty="0"/>
        </a:p>
      </dgm:t>
    </dgm:pt>
    <dgm:pt modelId="{9DC7DF0E-1779-4683-A3B0-2E213847AA7D}" type="parTrans" cxnId="{9D353218-1C40-419E-B0D8-1C647D3571C6}">
      <dgm:prSet/>
      <dgm:spPr/>
      <dgm:t>
        <a:bodyPr/>
        <a:lstStyle/>
        <a:p>
          <a:endParaRPr lang="en-US"/>
        </a:p>
      </dgm:t>
    </dgm:pt>
    <dgm:pt modelId="{7192FB4C-1452-4AA4-9604-B6751F02B53E}" type="sibTrans" cxnId="{9D353218-1C40-419E-B0D8-1C647D3571C6}">
      <dgm:prSet/>
      <dgm:spPr/>
      <dgm:t>
        <a:bodyPr/>
        <a:lstStyle/>
        <a:p>
          <a:endParaRPr lang="en-US"/>
        </a:p>
      </dgm:t>
    </dgm:pt>
    <dgm:pt modelId="{B4FDC445-D716-4577-A352-A80CE39CC800}">
      <dgm:prSet/>
      <dgm:spPr/>
      <dgm:t>
        <a:bodyPr/>
        <a:lstStyle/>
        <a:p>
          <a:r>
            <a:rPr lang="de-DE"/>
            <a:t>Autor</a:t>
          </a:r>
          <a:endParaRPr lang="en-US"/>
        </a:p>
      </dgm:t>
    </dgm:pt>
    <dgm:pt modelId="{E63F601B-410F-4073-A5DF-321166DF7D21}" type="parTrans" cxnId="{EE5C6F3F-E3DD-4902-9097-2FA2E33A8B91}">
      <dgm:prSet/>
      <dgm:spPr/>
      <dgm:t>
        <a:bodyPr/>
        <a:lstStyle/>
        <a:p>
          <a:endParaRPr lang="en-US"/>
        </a:p>
      </dgm:t>
    </dgm:pt>
    <dgm:pt modelId="{6DE05342-57A4-4C44-A805-D3E102928237}" type="sibTrans" cxnId="{EE5C6F3F-E3DD-4902-9097-2FA2E33A8B91}">
      <dgm:prSet/>
      <dgm:spPr/>
      <dgm:t>
        <a:bodyPr/>
        <a:lstStyle/>
        <a:p>
          <a:endParaRPr lang="en-US"/>
        </a:p>
      </dgm:t>
    </dgm:pt>
    <dgm:pt modelId="{9BB1F3F1-CF68-4521-8308-4D5A6ECBE075}">
      <dgm:prSet/>
      <dgm:spPr/>
      <dgm:t>
        <a:bodyPr/>
        <a:lstStyle/>
        <a:p>
          <a:r>
            <a:rPr lang="de-DE"/>
            <a:t>Text </a:t>
          </a:r>
          <a:endParaRPr lang="en-US"/>
        </a:p>
      </dgm:t>
    </dgm:pt>
    <dgm:pt modelId="{65599C1A-2E12-4C48-8360-DF3C4C7AC4C2}" type="parTrans" cxnId="{B2B5795C-1E78-41DD-8FEC-4533C2431D8A}">
      <dgm:prSet/>
      <dgm:spPr/>
      <dgm:t>
        <a:bodyPr/>
        <a:lstStyle/>
        <a:p>
          <a:endParaRPr lang="en-US"/>
        </a:p>
      </dgm:t>
    </dgm:pt>
    <dgm:pt modelId="{F20878E6-F76D-45FA-9DA4-257FAD2ECDB1}" type="sibTrans" cxnId="{B2B5795C-1E78-41DD-8FEC-4533C2431D8A}">
      <dgm:prSet/>
      <dgm:spPr/>
      <dgm:t>
        <a:bodyPr/>
        <a:lstStyle/>
        <a:p>
          <a:endParaRPr lang="en-US"/>
        </a:p>
      </dgm:t>
    </dgm:pt>
    <dgm:pt modelId="{C6DB269E-D2AC-4B4A-BE82-0FE098451541}">
      <dgm:prSet/>
      <dgm:spPr/>
      <dgm:t>
        <a:bodyPr/>
        <a:lstStyle/>
        <a:p>
          <a:r>
            <a:rPr lang="de-DE"/>
            <a:t>Erscheinungsdatum </a:t>
          </a:r>
          <a:endParaRPr lang="en-US"/>
        </a:p>
      </dgm:t>
    </dgm:pt>
    <dgm:pt modelId="{87A9FA4B-7508-4100-B6C0-8798EA01A569}" type="parTrans" cxnId="{8552D111-D96A-4808-AE97-531817341674}">
      <dgm:prSet/>
      <dgm:spPr/>
      <dgm:t>
        <a:bodyPr/>
        <a:lstStyle/>
        <a:p>
          <a:endParaRPr lang="en-US"/>
        </a:p>
      </dgm:t>
    </dgm:pt>
    <dgm:pt modelId="{13EDB492-E3A1-4A80-B763-3D06D824C82A}" type="sibTrans" cxnId="{8552D111-D96A-4808-AE97-531817341674}">
      <dgm:prSet/>
      <dgm:spPr/>
      <dgm:t>
        <a:bodyPr/>
        <a:lstStyle/>
        <a:p>
          <a:endParaRPr lang="en-US"/>
        </a:p>
      </dgm:t>
    </dgm:pt>
    <dgm:pt modelId="{662AC750-8C3E-44C4-8FCF-63BAE9EF90BD}">
      <dgm:prSet/>
      <dgm:spPr/>
      <dgm:t>
        <a:bodyPr/>
        <a:lstStyle/>
        <a:p>
          <a:r>
            <a:rPr lang="de-DE" dirty="0"/>
            <a:t>Letztes Update</a:t>
          </a:r>
          <a:endParaRPr lang="en-US" dirty="0"/>
        </a:p>
      </dgm:t>
    </dgm:pt>
    <dgm:pt modelId="{9E663DB6-4B9F-4AB3-8B2C-10E1417BA98A}" type="parTrans" cxnId="{A963BD9B-3969-4B3C-861A-EB037D83B0C0}">
      <dgm:prSet/>
      <dgm:spPr/>
      <dgm:t>
        <a:bodyPr/>
        <a:lstStyle/>
        <a:p>
          <a:endParaRPr lang="en-US"/>
        </a:p>
      </dgm:t>
    </dgm:pt>
    <dgm:pt modelId="{F0EA851D-CA12-449B-A337-56250C3442A0}" type="sibTrans" cxnId="{A963BD9B-3969-4B3C-861A-EB037D83B0C0}">
      <dgm:prSet/>
      <dgm:spPr/>
      <dgm:t>
        <a:bodyPr/>
        <a:lstStyle/>
        <a:p>
          <a:endParaRPr lang="en-US"/>
        </a:p>
      </dgm:t>
    </dgm:pt>
    <dgm:pt modelId="{6EF94A6C-AF05-463E-99CA-ED7E009D0D6D}">
      <dgm:prSet/>
      <dgm:spPr/>
      <dgm:t>
        <a:bodyPr/>
        <a:lstStyle/>
        <a:p>
          <a:r>
            <a:rPr lang="de-DE"/>
            <a:t>Anzahl Reviews</a:t>
          </a:r>
          <a:endParaRPr lang="en-US"/>
        </a:p>
      </dgm:t>
    </dgm:pt>
    <dgm:pt modelId="{146C5060-EFF0-45F8-8FD3-781ECE627488}" type="parTrans" cxnId="{0352E236-E07B-4BF9-997E-8C24D4F9AECF}">
      <dgm:prSet/>
      <dgm:spPr/>
      <dgm:t>
        <a:bodyPr/>
        <a:lstStyle/>
        <a:p>
          <a:endParaRPr lang="en-US"/>
        </a:p>
      </dgm:t>
    </dgm:pt>
    <dgm:pt modelId="{99747E2D-6BD2-4851-868D-BB627F4BA4AA}" type="sibTrans" cxnId="{0352E236-E07B-4BF9-997E-8C24D4F9AECF}">
      <dgm:prSet/>
      <dgm:spPr/>
      <dgm:t>
        <a:bodyPr/>
        <a:lstStyle/>
        <a:p>
          <a:endParaRPr lang="en-US"/>
        </a:p>
      </dgm:t>
    </dgm:pt>
    <dgm:pt modelId="{CEE23EDA-57C9-4D51-BA84-41012F3045C3}">
      <dgm:prSet/>
      <dgm:spPr/>
      <dgm:t>
        <a:bodyPr/>
        <a:lstStyle/>
        <a:p>
          <a:r>
            <a:rPr lang="de-DE"/>
            <a:t>Empfehlungen</a:t>
          </a:r>
          <a:endParaRPr lang="en-US"/>
        </a:p>
      </dgm:t>
    </dgm:pt>
    <dgm:pt modelId="{A2EE5201-6B83-4349-A098-ECDEF19A3457}" type="parTrans" cxnId="{72479495-BA85-4253-B0D3-3FA13605E375}">
      <dgm:prSet/>
      <dgm:spPr/>
      <dgm:t>
        <a:bodyPr/>
        <a:lstStyle/>
        <a:p>
          <a:endParaRPr lang="en-US"/>
        </a:p>
      </dgm:t>
    </dgm:pt>
    <dgm:pt modelId="{68972F77-F1F1-43A5-ACB1-1263F8A744C8}" type="sibTrans" cxnId="{72479495-BA85-4253-B0D3-3FA13605E375}">
      <dgm:prSet/>
      <dgm:spPr/>
      <dgm:t>
        <a:bodyPr/>
        <a:lstStyle/>
        <a:p>
          <a:endParaRPr lang="en-US"/>
        </a:p>
      </dgm:t>
    </dgm:pt>
    <dgm:pt modelId="{AE459D2B-1B18-4554-9523-BC78DB5A0909}">
      <dgm:prSet/>
      <dgm:spPr/>
      <dgm:t>
        <a:bodyPr/>
        <a:lstStyle/>
        <a:p>
          <a:r>
            <a:rPr lang="de-DE"/>
            <a:t>Tags</a:t>
          </a:r>
          <a:endParaRPr lang="en-US"/>
        </a:p>
      </dgm:t>
    </dgm:pt>
    <dgm:pt modelId="{A440FE53-D2D2-488D-969B-E3E50DF5444F}" type="parTrans" cxnId="{F854A4BD-968F-49B7-9275-D9D1F5EF862B}">
      <dgm:prSet/>
      <dgm:spPr/>
      <dgm:t>
        <a:bodyPr/>
        <a:lstStyle/>
        <a:p>
          <a:endParaRPr lang="en-US"/>
        </a:p>
      </dgm:t>
    </dgm:pt>
    <dgm:pt modelId="{60FA27F0-8430-4229-A3B4-BA35EFA0780E}" type="sibTrans" cxnId="{F854A4BD-968F-49B7-9275-D9D1F5EF862B}">
      <dgm:prSet/>
      <dgm:spPr/>
      <dgm:t>
        <a:bodyPr/>
        <a:lstStyle/>
        <a:p>
          <a:endParaRPr lang="en-US"/>
        </a:p>
      </dgm:t>
    </dgm:pt>
    <dgm:pt modelId="{CAEA5294-6285-44B5-9CEB-87EC7BE9A0A3}">
      <dgm:prSet/>
      <dgm:spPr/>
      <dgm:t>
        <a:bodyPr/>
        <a:lstStyle/>
        <a:p>
          <a:r>
            <a:rPr lang="en-US" dirty="0" err="1"/>
            <a:t>Altersbeschränkung</a:t>
          </a:r>
          <a:endParaRPr lang="en-US" dirty="0"/>
        </a:p>
      </dgm:t>
    </dgm:pt>
    <dgm:pt modelId="{35EC82BA-118E-4B0F-90C8-6969F37E61E5}" type="parTrans" cxnId="{BAB25AC8-DC52-47EC-9ED9-7D7220742587}">
      <dgm:prSet/>
      <dgm:spPr/>
      <dgm:t>
        <a:bodyPr/>
        <a:lstStyle/>
        <a:p>
          <a:endParaRPr lang="de-DE"/>
        </a:p>
      </dgm:t>
    </dgm:pt>
    <dgm:pt modelId="{AF042385-0921-4B30-8122-B239322A1408}" type="sibTrans" cxnId="{BAB25AC8-DC52-47EC-9ED9-7D7220742587}">
      <dgm:prSet/>
      <dgm:spPr/>
      <dgm:t>
        <a:bodyPr/>
        <a:lstStyle/>
        <a:p>
          <a:endParaRPr lang="de-DE"/>
        </a:p>
      </dgm:t>
    </dgm:pt>
    <dgm:pt modelId="{EC059EA5-BDAD-481B-914E-423F76D4340C}" type="pres">
      <dgm:prSet presAssocID="{FAB90A0E-E661-4C06-B718-C8CB957EB6B2}" presName="linear" presStyleCnt="0">
        <dgm:presLayoutVars>
          <dgm:animLvl val="lvl"/>
          <dgm:resizeHandles val="exact"/>
        </dgm:presLayoutVars>
      </dgm:prSet>
      <dgm:spPr/>
    </dgm:pt>
    <dgm:pt modelId="{20A43E1B-E0BE-4BD6-AACE-77BEF639E337}" type="pres">
      <dgm:prSet presAssocID="{795B3E54-F9BD-4453-BEDC-83E41A0AE995}" presName="parentText" presStyleLbl="node1" presStyleIdx="0" presStyleCnt="10">
        <dgm:presLayoutVars>
          <dgm:chMax val="0"/>
          <dgm:bulletEnabled val="1"/>
        </dgm:presLayoutVars>
      </dgm:prSet>
      <dgm:spPr/>
    </dgm:pt>
    <dgm:pt modelId="{72358759-9243-4899-9188-06FBA1351459}" type="pres">
      <dgm:prSet presAssocID="{F29448DB-DF8A-478D-8B49-AF8BD629E089}" presName="spacer" presStyleCnt="0"/>
      <dgm:spPr/>
    </dgm:pt>
    <dgm:pt modelId="{284BEC5E-7224-4531-A4C4-31E5275203DA}" type="pres">
      <dgm:prSet presAssocID="{4133E893-F3F0-4448-B28D-6D2ABBC609E1}" presName="parentText" presStyleLbl="node1" presStyleIdx="1" presStyleCnt="10">
        <dgm:presLayoutVars>
          <dgm:chMax val="0"/>
          <dgm:bulletEnabled val="1"/>
        </dgm:presLayoutVars>
      </dgm:prSet>
      <dgm:spPr/>
    </dgm:pt>
    <dgm:pt modelId="{7EC81D41-BA17-4C4A-8B04-272CE0F8311E}" type="pres">
      <dgm:prSet presAssocID="{7192FB4C-1452-4AA4-9604-B6751F02B53E}" presName="spacer" presStyleCnt="0"/>
      <dgm:spPr/>
    </dgm:pt>
    <dgm:pt modelId="{B048FB2D-C816-4319-B602-1E67D6C40A9F}" type="pres">
      <dgm:prSet presAssocID="{B4FDC445-D716-4577-A352-A80CE39CC800}" presName="parentText" presStyleLbl="node1" presStyleIdx="2" presStyleCnt="10">
        <dgm:presLayoutVars>
          <dgm:chMax val="0"/>
          <dgm:bulletEnabled val="1"/>
        </dgm:presLayoutVars>
      </dgm:prSet>
      <dgm:spPr/>
    </dgm:pt>
    <dgm:pt modelId="{39CE314E-988D-4B8F-AC15-F096C6882AA2}" type="pres">
      <dgm:prSet presAssocID="{6DE05342-57A4-4C44-A805-D3E102928237}" presName="spacer" presStyleCnt="0"/>
      <dgm:spPr/>
    </dgm:pt>
    <dgm:pt modelId="{6E5A11CA-61DD-447B-99B3-607E52E4F2AA}" type="pres">
      <dgm:prSet presAssocID="{9BB1F3F1-CF68-4521-8308-4D5A6ECBE075}" presName="parentText" presStyleLbl="node1" presStyleIdx="3" presStyleCnt="10">
        <dgm:presLayoutVars>
          <dgm:chMax val="0"/>
          <dgm:bulletEnabled val="1"/>
        </dgm:presLayoutVars>
      </dgm:prSet>
      <dgm:spPr/>
    </dgm:pt>
    <dgm:pt modelId="{01C24D4B-DA91-4572-A6D3-AF0FC7B93EF5}" type="pres">
      <dgm:prSet presAssocID="{F20878E6-F76D-45FA-9DA4-257FAD2ECDB1}" presName="spacer" presStyleCnt="0"/>
      <dgm:spPr/>
    </dgm:pt>
    <dgm:pt modelId="{D43DBAC7-BAFA-404E-BBB9-BCF8D0D88A5B}" type="pres">
      <dgm:prSet presAssocID="{C6DB269E-D2AC-4B4A-BE82-0FE098451541}" presName="parentText" presStyleLbl="node1" presStyleIdx="4" presStyleCnt="10">
        <dgm:presLayoutVars>
          <dgm:chMax val="0"/>
          <dgm:bulletEnabled val="1"/>
        </dgm:presLayoutVars>
      </dgm:prSet>
      <dgm:spPr/>
    </dgm:pt>
    <dgm:pt modelId="{E351A028-80CF-4E21-9263-36D19A34DA4C}" type="pres">
      <dgm:prSet presAssocID="{13EDB492-E3A1-4A80-B763-3D06D824C82A}" presName="spacer" presStyleCnt="0"/>
      <dgm:spPr/>
    </dgm:pt>
    <dgm:pt modelId="{0031A442-C310-433F-9B34-19A6B3711C97}" type="pres">
      <dgm:prSet presAssocID="{662AC750-8C3E-44C4-8FCF-63BAE9EF90BD}" presName="parentText" presStyleLbl="node1" presStyleIdx="5" presStyleCnt="10">
        <dgm:presLayoutVars>
          <dgm:chMax val="0"/>
          <dgm:bulletEnabled val="1"/>
        </dgm:presLayoutVars>
      </dgm:prSet>
      <dgm:spPr/>
    </dgm:pt>
    <dgm:pt modelId="{175D1B11-1E13-4B08-9B8B-25B5D7DF2EA4}" type="pres">
      <dgm:prSet presAssocID="{F0EA851D-CA12-449B-A337-56250C3442A0}" presName="spacer" presStyleCnt="0"/>
      <dgm:spPr/>
    </dgm:pt>
    <dgm:pt modelId="{D843864A-8F3E-4297-A578-895288DF050F}" type="pres">
      <dgm:prSet presAssocID="{6EF94A6C-AF05-463E-99CA-ED7E009D0D6D}" presName="parentText" presStyleLbl="node1" presStyleIdx="6" presStyleCnt="10">
        <dgm:presLayoutVars>
          <dgm:chMax val="0"/>
          <dgm:bulletEnabled val="1"/>
        </dgm:presLayoutVars>
      </dgm:prSet>
      <dgm:spPr/>
    </dgm:pt>
    <dgm:pt modelId="{52F95D69-5364-4BE8-B9AE-14A312B76E70}" type="pres">
      <dgm:prSet presAssocID="{99747E2D-6BD2-4851-868D-BB627F4BA4AA}" presName="spacer" presStyleCnt="0"/>
      <dgm:spPr/>
    </dgm:pt>
    <dgm:pt modelId="{17AF0156-8D07-45C7-A640-4F30CD162E28}" type="pres">
      <dgm:prSet presAssocID="{CEE23EDA-57C9-4D51-BA84-41012F3045C3}" presName="parentText" presStyleLbl="node1" presStyleIdx="7" presStyleCnt="10">
        <dgm:presLayoutVars>
          <dgm:chMax val="0"/>
          <dgm:bulletEnabled val="1"/>
        </dgm:presLayoutVars>
      </dgm:prSet>
      <dgm:spPr/>
    </dgm:pt>
    <dgm:pt modelId="{C9DEA0B5-5C4C-415F-81F8-708A23AE3282}" type="pres">
      <dgm:prSet presAssocID="{68972F77-F1F1-43A5-ACB1-1263F8A744C8}" presName="spacer" presStyleCnt="0"/>
      <dgm:spPr/>
    </dgm:pt>
    <dgm:pt modelId="{55172841-3BF1-4804-8A32-56E830CE7C96}" type="pres">
      <dgm:prSet presAssocID="{AE459D2B-1B18-4554-9523-BC78DB5A0909}" presName="parentText" presStyleLbl="node1" presStyleIdx="8" presStyleCnt="10">
        <dgm:presLayoutVars>
          <dgm:chMax val="0"/>
          <dgm:bulletEnabled val="1"/>
        </dgm:presLayoutVars>
      </dgm:prSet>
      <dgm:spPr/>
    </dgm:pt>
    <dgm:pt modelId="{412F80AE-1537-47B6-A459-0A4162411033}" type="pres">
      <dgm:prSet presAssocID="{60FA27F0-8430-4229-A3B4-BA35EFA0780E}" presName="spacer" presStyleCnt="0"/>
      <dgm:spPr/>
    </dgm:pt>
    <dgm:pt modelId="{178612E4-E6B3-4BE0-A29F-D5950710821C}" type="pres">
      <dgm:prSet presAssocID="{CAEA5294-6285-44B5-9CEB-87EC7BE9A0A3}" presName="parentText" presStyleLbl="node1" presStyleIdx="9" presStyleCnt="10">
        <dgm:presLayoutVars>
          <dgm:chMax val="0"/>
          <dgm:bulletEnabled val="1"/>
        </dgm:presLayoutVars>
      </dgm:prSet>
      <dgm:spPr/>
    </dgm:pt>
  </dgm:ptLst>
  <dgm:cxnLst>
    <dgm:cxn modelId="{8552D111-D96A-4808-AE97-531817341674}" srcId="{FAB90A0E-E661-4C06-B718-C8CB957EB6B2}" destId="{C6DB269E-D2AC-4B4A-BE82-0FE098451541}" srcOrd="4" destOrd="0" parTransId="{87A9FA4B-7508-4100-B6C0-8798EA01A569}" sibTransId="{13EDB492-E3A1-4A80-B763-3D06D824C82A}"/>
    <dgm:cxn modelId="{D5058114-D898-4464-914A-992389CEE950}" type="presOf" srcId="{B4FDC445-D716-4577-A352-A80CE39CC800}" destId="{B048FB2D-C816-4319-B602-1E67D6C40A9F}" srcOrd="0" destOrd="0" presId="urn:microsoft.com/office/officeart/2005/8/layout/vList2"/>
    <dgm:cxn modelId="{9D353218-1C40-419E-B0D8-1C647D3571C6}" srcId="{FAB90A0E-E661-4C06-B718-C8CB957EB6B2}" destId="{4133E893-F3F0-4448-B28D-6D2ABBC609E1}" srcOrd="1" destOrd="0" parTransId="{9DC7DF0E-1779-4683-A3B0-2E213847AA7D}" sibTransId="{7192FB4C-1452-4AA4-9604-B6751F02B53E}"/>
    <dgm:cxn modelId="{E426D628-3C37-4707-8505-D4421640B1C2}" type="presOf" srcId="{FAB90A0E-E661-4C06-B718-C8CB957EB6B2}" destId="{EC059EA5-BDAD-481B-914E-423F76D4340C}" srcOrd="0" destOrd="0" presId="urn:microsoft.com/office/officeart/2005/8/layout/vList2"/>
    <dgm:cxn modelId="{FFFBDB29-F112-40DC-A196-7756A6EE4991}" type="presOf" srcId="{795B3E54-F9BD-4453-BEDC-83E41A0AE995}" destId="{20A43E1B-E0BE-4BD6-AACE-77BEF639E337}" srcOrd="0" destOrd="0" presId="urn:microsoft.com/office/officeart/2005/8/layout/vList2"/>
    <dgm:cxn modelId="{0352E236-E07B-4BF9-997E-8C24D4F9AECF}" srcId="{FAB90A0E-E661-4C06-B718-C8CB957EB6B2}" destId="{6EF94A6C-AF05-463E-99CA-ED7E009D0D6D}" srcOrd="6" destOrd="0" parTransId="{146C5060-EFF0-45F8-8FD3-781ECE627488}" sibTransId="{99747E2D-6BD2-4851-868D-BB627F4BA4AA}"/>
    <dgm:cxn modelId="{1718033F-6F8B-4B60-82BC-2D66172E381D}" type="presOf" srcId="{CAEA5294-6285-44B5-9CEB-87EC7BE9A0A3}" destId="{178612E4-E6B3-4BE0-A29F-D5950710821C}" srcOrd="0" destOrd="0" presId="urn:microsoft.com/office/officeart/2005/8/layout/vList2"/>
    <dgm:cxn modelId="{EE5C6F3F-E3DD-4902-9097-2FA2E33A8B91}" srcId="{FAB90A0E-E661-4C06-B718-C8CB957EB6B2}" destId="{B4FDC445-D716-4577-A352-A80CE39CC800}" srcOrd="2" destOrd="0" parTransId="{E63F601B-410F-4073-A5DF-321166DF7D21}" sibTransId="{6DE05342-57A4-4C44-A805-D3E102928237}"/>
    <dgm:cxn modelId="{B2B5795C-1E78-41DD-8FEC-4533C2431D8A}" srcId="{FAB90A0E-E661-4C06-B718-C8CB957EB6B2}" destId="{9BB1F3F1-CF68-4521-8308-4D5A6ECBE075}" srcOrd="3" destOrd="0" parTransId="{65599C1A-2E12-4C48-8360-DF3C4C7AC4C2}" sibTransId="{F20878E6-F76D-45FA-9DA4-257FAD2ECDB1}"/>
    <dgm:cxn modelId="{CB110347-BF89-4393-946E-B1EB64FB1F33}" type="presOf" srcId="{AE459D2B-1B18-4554-9523-BC78DB5A0909}" destId="{55172841-3BF1-4804-8A32-56E830CE7C96}" srcOrd="0" destOrd="0" presId="urn:microsoft.com/office/officeart/2005/8/layout/vList2"/>
    <dgm:cxn modelId="{95A25E47-2606-4446-B464-B1B039D12633}" type="presOf" srcId="{662AC750-8C3E-44C4-8FCF-63BAE9EF90BD}" destId="{0031A442-C310-433F-9B34-19A6B3711C97}" srcOrd="0" destOrd="0" presId="urn:microsoft.com/office/officeart/2005/8/layout/vList2"/>
    <dgm:cxn modelId="{16FD984F-91D2-4B9A-A15D-7A55044E5A49}" type="presOf" srcId="{6EF94A6C-AF05-463E-99CA-ED7E009D0D6D}" destId="{D843864A-8F3E-4297-A578-895288DF050F}" srcOrd="0" destOrd="0" presId="urn:microsoft.com/office/officeart/2005/8/layout/vList2"/>
    <dgm:cxn modelId="{69DCB177-3737-4AB9-8C1A-6E602749B9F4}" srcId="{FAB90A0E-E661-4C06-B718-C8CB957EB6B2}" destId="{795B3E54-F9BD-4453-BEDC-83E41A0AE995}" srcOrd="0" destOrd="0" parTransId="{B0983B7B-5461-4FBD-A7F8-9C15278F4966}" sibTransId="{F29448DB-DF8A-478D-8B49-AF8BD629E089}"/>
    <dgm:cxn modelId="{58BC0579-09B9-49A1-9BA4-852DF083EDFD}" type="presOf" srcId="{4133E893-F3F0-4448-B28D-6D2ABBC609E1}" destId="{284BEC5E-7224-4531-A4C4-31E5275203DA}" srcOrd="0" destOrd="0" presId="urn:microsoft.com/office/officeart/2005/8/layout/vList2"/>
    <dgm:cxn modelId="{93D9E07A-6D75-43C3-8F75-A21A495A92D4}" type="presOf" srcId="{9BB1F3F1-CF68-4521-8308-4D5A6ECBE075}" destId="{6E5A11CA-61DD-447B-99B3-607E52E4F2AA}" srcOrd="0" destOrd="0" presId="urn:microsoft.com/office/officeart/2005/8/layout/vList2"/>
    <dgm:cxn modelId="{72479495-BA85-4253-B0D3-3FA13605E375}" srcId="{FAB90A0E-E661-4C06-B718-C8CB957EB6B2}" destId="{CEE23EDA-57C9-4D51-BA84-41012F3045C3}" srcOrd="7" destOrd="0" parTransId="{A2EE5201-6B83-4349-A098-ECDEF19A3457}" sibTransId="{68972F77-F1F1-43A5-ACB1-1263F8A744C8}"/>
    <dgm:cxn modelId="{A963BD9B-3969-4B3C-861A-EB037D83B0C0}" srcId="{FAB90A0E-E661-4C06-B718-C8CB957EB6B2}" destId="{662AC750-8C3E-44C4-8FCF-63BAE9EF90BD}" srcOrd="5" destOrd="0" parTransId="{9E663DB6-4B9F-4AB3-8B2C-10E1417BA98A}" sibTransId="{F0EA851D-CA12-449B-A337-56250C3442A0}"/>
    <dgm:cxn modelId="{7739AFB1-30FB-4DD8-8DB5-58F6A5629078}" type="presOf" srcId="{CEE23EDA-57C9-4D51-BA84-41012F3045C3}" destId="{17AF0156-8D07-45C7-A640-4F30CD162E28}" srcOrd="0" destOrd="0" presId="urn:microsoft.com/office/officeart/2005/8/layout/vList2"/>
    <dgm:cxn modelId="{F854A4BD-968F-49B7-9275-D9D1F5EF862B}" srcId="{FAB90A0E-E661-4C06-B718-C8CB957EB6B2}" destId="{AE459D2B-1B18-4554-9523-BC78DB5A0909}" srcOrd="8" destOrd="0" parTransId="{A440FE53-D2D2-488D-969B-E3E50DF5444F}" sibTransId="{60FA27F0-8430-4229-A3B4-BA35EFA0780E}"/>
    <dgm:cxn modelId="{BAB25AC8-DC52-47EC-9ED9-7D7220742587}" srcId="{FAB90A0E-E661-4C06-B718-C8CB957EB6B2}" destId="{CAEA5294-6285-44B5-9CEB-87EC7BE9A0A3}" srcOrd="9" destOrd="0" parTransId="{35EC82BA-118E-4B0F-90C8-6969F37E61E5}" sibTransId="{AF042385-0921-4B30-8122-B239322A1408}"/>
    <dgm:cxn modelId="{2D8ED8DE-8567-4391-B934-5E043ED3496E}" type="presOf" srcId="{C6DB269E-D2AC-4B4A-BE82-0FE098451541}" destId="{D43DBAC7-BAFA-404E-BBB9-BCF8D0D88A5B}" srcOrd="0" destOrd="0" presId="urn:microsoft.com/office/officeart/2005/8/layout/vList2"/>
    <dgm:cxn modelId="{CCB70263-32D2-4A63-B919-BFF192CD2457}" type="presParOf" srcId="{EC059EA5-BDAD-481B-914E-423F76D4340C}" destId="{20A43E1B-E0BE-4BD6-AACE-77BEF639E337}" srcOrd="0" destOrd="0" presId="urn:microsoft.com/office/officeart/2005/8/layout/vList2"/>
    <dgm:cxn modelId="{65D43B58-A91C-46FF-BBB9-5E737EE772C9}" type="presParOf" srcId="{EC059EA5-BDAD-481B-914E-423F76D4340C}" destId="{72358759-9243-4899-9188-06FBA1351459}" srcOrd="1" destOrd="0" presId="urn:microsoft.com/office/officeart/2005/8/layout/vList2"/>
    <dgm:cxn modelId="{C71A0DC9-F424-4D76-9441-A65C8420CB96}" type="presParOf" srcId="{EC059EA5-BDAD-481B-914E-423F76D4340C}" destId="{284BEC5E-7224-4531-A4C4-31E5275203DA}" srcOrd="2" destOrd="0" presId="urn:microsoft.com/office/officeart/2005/8/layout/vList2"/>
    <dgm:cxn modelId="{3E3F8538-4D25-48BF-A68E-6ABE6885BFE6}" type="presParOf" srcId="{EC059EA5-BDAD-481B-914E-423F76D4340C}" destId="{7EC81D41-BA17-4C4A-8B04-272CE0F8311E}" srcOrd="3" destOrd="0" presId="urn:microsoft.com/office/officeart/2005/8/layout/vList2"/>
    <dgm:cxn modelId="{BE099299-AAB5-4748-A08E-458A65594207}" type="presParOf" srcId="{EC059EA5-BDAD-481B-914E-423F76D4340C}" destId="{B048FB2D-C816-4319-B602-1E67D6C40A9F}" srcOrd="4" destOrd="0" presId="urn:microsoft.com/office/officeart/2005/8/layout/vList2"/>
    <dgm:cxn modelId="{587B0BD5-67E3-484A-834C-138FF9EA5C5D}" type="presParOf" srcId="{EC059EA5-BDAD-481B-914E-423F76D4340C}" destId="{39CE314E-988D-4B8F-AC15-F096C6882AA2}" srcOrd="5" destOrd="0" presId="urn:microsoft.com/office/officeart/2005/8/layout/vList2"/>
    <dgm:cxn modelId="{189690FD-07A0-4C21-9053-178112F32D77}" type="presParOf" srcId="{EC059EA5-BDAD-481B-914E-423F76D4340C}" destId="{6E5A11CA-61DD-447B-99B3-607E52E4F2AA}" srcOrd="6" destOrd="0" presId="urn:microsoft.com/office/officeart/2005/8/layout/vList2"/>
    <dgm:cxn modelId="{5DC6EC47-9712-41A5-84D5-D1107DBE6FBF}" type="presParOf" srcId="{EC059EA5-BDAD-481B-914E-423F76D4340C}" destId="{01C24D4B-DA91-4572-A6D3-AF0FC7B93EF5}" srcOrd="7" destOrd="0" presId="urn:microsoft.com/office/officeart/2005/8/layout/vList2"/>
    <dgm:cxn modelId="{29637018-5741-4A03-9BA5-DE33A5C57ADA}" type="presParOf" srcId="{EC059EA5-BDAD-481B-914E-423F76D4340C}" destId="{D43DBAC7-BAFA-404E-BBB9-BCF8D0D88A5B}" srcOrd="8" destOrd="0" presId="urn:microsoft.com/office/officeart/2005/8/layout/vList2"/>
    <dgm:cxn modelId="{4CC7C8B5-B4D2-4C10-BD77-21389A575260}" type="presParOf" srcId="{EC059EA5-BDAD-481B-914E-423F76D4340C}" destId="{E351A028-80CF-4E21-9263-36D19A34DA4C}" srcOrd="9" destOrd="0" presId="urn:microsoft.com/office/officeart/2005/8/layout/vList2"/>
    <dgm:cxn modelId="{899CFB37-40FE-4FFC-AB9C-FA2FEBCE2822}" type="presParOf" srcId="{EC059EA5-BDAD-481B-914E-423F76D4340C}" destId="{0031A442-C310-433F-9B34-19A6B3711C97}" srcOrd="10" destOrd="0" presId="urn:microsoft.com/office/officeart/2005/8/layout/vList2"/>
    <dgm:cxn modelId="{35FDD300-42B7-43E6-8458-D7CACA73975F}" type="presParOf" srcId="{EC059EA5-BDAD-481B-914E-423F76D4340C}" destId="{175D1B11-1E13-4B08-9B8B-25B5D7DF2EA4}" srcOrd="11" destOrd="0" presId="urn:microsoft.com/office/officeart/2005/8/layout/vList2"/>
    <dgm:cxn modelId="{4EBBAFBE-71E2-4670-967F-C478874C894A}" type="presParOf" srcId="{EC059EA5-BDAD-481B-914E-423F76D4340C}" destId="{D843864A-8F3E-4297-A578-895288DF050F}" srcOrd="12" destOrd="0" presId="urn:microsoft.com/office/officeart/2005/8/layout/vList2"/>
    <dgm:cxn modelId="{7536011A-A0F4-45B9-B98E-27091A53C93C}" type="presParOf" srcId="{EC059EA5-BDAD-481B-914E-423F76D4340C}" destId="{52F95D69-5364-4BE8-B9AE-14A312B76E70}" srcOrd="13" destOrd="0" presId="urn:microsoft.com/office/officeart/2005/8/layout/vList2"/>
    <dgm:cxn modelId="{15795C80-D0D9-482C-BD32-872FCC0AE1F6}" type="presParOf" srcId="{EC059EA5-BDAD-481B-914E-423F76D4340C}" destId="{17AF0156-8D07-45C7-A640-4F30CD162E28}" srcOrd="14" destOrd="0" presId="urn:microsoft.com/office/officeart/2005/8/layout/vList2"/>
    <dgm:cxn modelId="{5F8FED5B-BCD8-451D-ADAC-1373E7D39454}" type="presParOf" srcId="{EC059EA5-BDAD-481B-914E-423F76D4340C}" destId="{C9DEA0B5-5C4C-415F-81F8-708A23AE3282}" srcOrd="15" destOrd="0" presId="urn:microsoft.com/office/officeart/2005/8/layout/vList2"/>
    <dgm:cxn modelId="{53205A6E-493F-4964-8975-D2B201BC9F99}" type="presParOf" srcId="{EC059EA5-BDAD-481B-914E-423F76D4340C}" destId="{55172841-3BF1-4804-8A32-56E830CE7C96}" srcOrd="16" destOrd="0" presId="urn:microsoft.com/office/officeart/2005/8/layout/vList2"/>
    <dgm:cxn modelId="{A88BAE86-DEAF-43EE-BF08-4C9C09735C37}" type="presParOf" srcId="{EC059EA5-BDAD-481B-914E-423F76D4340C}" destId="{412F80AE-1537-47B6-A459-0A4162411033}" srcOrd="17" destOrd="0" presId="urn:microsoft.com/office/officeart/2005/8/layout/vList2"/>
    <dgm:cxn modelId="{40C76792-437C-4C59-9655-183300268351}" type="presParOf" srcId="{EC059EA5-BDAD-481B-914E-423F76D4340C}" destId="{178612E4-E6B3-4BE0-A29F-D5950710821C}" srcOrd="1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7B590E57-2453-4449-9512-75E91D6D0D2E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E0A7DE6-499A-4BCF-AF2C-3E103D4F9BA3}">
      <dgm:prSet/>
      <dgm:spPr/>
      <dgm:t>
        <a:bodyPr/>
        <a:lstStyle/>
        <a:p>
          <a:r>
            <a:rPr lang="de-DE" dirty="0"/>
            <a:t>Harry Potter und Fluch der Karibik: &gt;97%</a:t>
          </a:r>
          <a:endParaRPr lang="en-US" dirty="0"/>
        </a:p>
      </dgm:t>
    </dgm:pt>
    <dgm:pt modelId="{F73FFDD6-EED1-4C0B-8E47-95897958260A}" type="parTrans" cxnId="{B417975D-6E7F-49C8-B343-0AEF542607A7}">
      <dgm:prSet/>
      <dgm:spPr/>
      <dgm:t>
        <a:bodyPr/>
        <a:lstStyle/>
        <a:p>
          <a:endParaRPr lang="en-US"/>
        </a:p>
      </dgm:t>
    </dgm:pt>
    <dgm:pt modelId="{34087092-7903-418B-B199-DC2164BF9BAB}" type="sibTrans" cxnId="{B417975D-6E7F-49C8-B343-0AEF542607A7}">
      <dgm:prSet/>
      <dgm:spPr/>
      <dgm:t>
        <a:bodyPr/>
        <a:lstStyle/>
        <a:p>
          <a:endParaRPr lang="en-US"/>
        </a:p>
      </dgm:t>
    </dgm:pt>
    <dgm:pt modelId="{E056FDBA-57DF-4029-99EB-D6C27259919C}">
      <dgm:prSet/>
      <dgm:spPr/>
      <dgm:t>
        <a:bodyPr/>
        <a:lstStyle/>
        <a:p>
          <a:r>
            <a:rPr lang="de-DE" dirty="0"/>
            <a:t>Harry Potter und Tribute von Panem: &gt;95%</a:t>
          </a:r>
          <a:endParaRPr lang="en-US" dirty="0"/>
        </a:p>
      </dgm:t>
    </dgm:pt>
    <dgm:pt modelId="{DD92BEC7-05DA-4659-B535-C0A92A7BD339}" type="parTrans" cxnId="{78A6D041-188F-4E09-8BD4-C27AE3AD6F3B}">
      <dgm:prSet/>
      <dgm:spPr/>
      <dgm:t>
        <a:bodyPr/>
        <a:lstStyle/>
        <a:p>
          <a:endParaRPr lang="en-US"/>
        </a:p>
      </dgm:t>
    </dgm:pt>
    <dgm:pt modelId="{1FFD7D8B-9620-4786-B33B-3A9040C99EEB}" type="sibTrans" cxnId="{78A6D041-188F-4E09-8BD4-C27AE3AD6F3B}">
      <dgm:prSet/>
      <dgm:spPr/>
      <dgm:t>
        <a:bodyPr/>
        <a:lstStyle/>
        <a:p>
          <a:endParaRPr lang="en-US"/>
        </a:p>
      </dgm:t>
    </dgm:pt>
    <dgm:pt modelId="{7BC80AF9-4C77-499B-A7D9-2778CC5C0898}">
      <dgm:prSet/>
      <dgm:spPr/>
      <dgm:t>
        <a:bodyPr/>
        <a:lstStyle/>
        <a:p>
          <a:r>
            <a:rPr lang="de-DE" dirty="0"/>
            <a:t>Harry Potter und Witcher: &gt;84%</a:t>
          </a:r>
          <a:endParaRPr lang="en-US" dirty="0"/>
        </a:p>
      </dgm:t>
    </dgm:pt>
    <dgm:pt modelId="{A143118F-BCE6-4FF2-B6C7-0AD9D5298248}" type="parTrans" cxnId="{F9FB010D-1900-4957-8B0A-BA961BEBDCE6}">
      <dgm:prSet/>
      <dgm:spPr/>
      <dgm:t>
        <a:bodyPr/>
        <a:lstStyle/>
        <a:p>
          <a:endParaRPr lang="en-US"/>
        </a:p>
      </dgm:t>
    </dgm:pt>
    <dgm:pt modelId="{B5007FEC-DFFC-4CA0-A341-9E6F9C9E3D0E}" type="sibTrans" cxnId="{F9FB010D-1900-4957-8B0A-BA961BEBDCE6}">
      <dgm:prSet/>
      <dgm:spPr/>
      <dgm:t>
        <a:bodyPr/>
        <a:lstStyle/>
        <a:p>
          <a:endParaRPr lang="en-US"/>
        </a:p>
      </dgm:t>
    </dgm:pt>
    <dgm:pt modelId="{C2DF1B2A-50FC-430B-9C8A-AA3A65A79DF7}" type="pres">
      <dgm:prSet presAssocID="{7B590E57-2453-4449-9512-75E91D6D0D2E}" presName="linear" presStyleCnt="0">
        <dgm:presLayoutVars>
          <dgm:animLvl val="lvl"/>
          <dgm:resizeHandles val="exact"/>
        </dgm:presLayoutVars>
      </dgm:prSet>
      <dgm:spPr/>
    </dgm:pt>
    <dgm:pt modelId="{C743E683-E333-43DB-BF76-524859CE9E61}" type="pres">
      <dgm:prSet presAssocID="{DE0A7DE6-499A-4BCF-AF2C-3E103D4F9BA3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3B72CE75-69CC-4E52-B608-5460ABBD436C}" type="pres">
      <dgm:prSet presAssocID="{34087092-7903-418B-B199-DC2164BF9BAB}" presName="spacer" presStyleCnt="0"/>
      <dgm:spPr/>
    </dgm:pt>
    <dgm:pt modelId="{10447D78-B031-4709-AE9A-D706E627A8FB}" type="pres">
      <dgm:prSet presAssocID="{E056FDBA-57DF-4029-99EB-D6C27259919C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68335D07-845F-460A-833D-4A69196FFC80}" type="pres">
      <dgm:prSet presAssocID="{1FFD7D8B-9620-4786-B33B-3A9040C99EEB}" presName="spacer" presStyleCnt="0"/>
      <dgm:spPr/>
    </dgm:pt>
    <dgm:pt modelId="{21450AD2-027C-41A5-907B-3723A1FAD4EC}" type="pres">
      <dgm:prSet presAssocID="{7BC80AF9-4C77-499B-A7D9-2778CC5C0898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F9FB010D-1900-4957-8B0A-BA961BEBDCE6}" srcId="{7B590E57-2453-4449-9512-75E91D6D0D2E}" destId="{7BC80AF9-4C77-499B-A7D9-2778CC5C0898}" srcOrd="2" destOrd="0" parTransId="{A143118F-BCE6-4FF2-B6C7-0AD9D5298248}" sibTransId="{B5007FEC-DFFC-4CA0-A341-9E6F9C9E3D0E}"/>
    <dgm:cxn modelId="{B417975D-6E7F-49C8-B343-0AEF542607A7}" srcId="{7B590E57-2453-4449-9512-75E91D6D0D2E}" destId="{DE0A7DE6-499A-4BCF-AF2C-3E103D4F9BA3}" srcOrd="0" destOrd="0" parTransId="{F73FFDD6-EED1-4C0B-8E47-95897958260A}" sibTransId="{34087092-7903-418B-B199-DC2164BF9BAB}"/>
    <dgm:cxn modelId="{78A6D041-188F-4E09-8BD4-C27AE3AD6F3B}" srcId="{7B590E57-2453-4449-9512-75E91D6D0D2E}" destId="{E056FDBA-57DF-4029-99EB-D6C27259919C}" srcOrd="1" destOrd="0" parTransId="{DD92BEC7-05DA-4659-B535-C0A92A7BD339}" sibTransId="{1FFD7D8B-9620-4786-B33B-3A9040C99EEB}"/>
    <dgm:cxn modelId="{B8FFDACE-FC12-4CC4-8A50-2CA0D2C691FA}" type="presOf" srcId="{7B590E57-2453-4449-9512-75E91D6D0D2E}" destId="{C2DF1B2A-50FC-430B-9C8A-AA3A65A79DF7}" srcOrd="0" destOrd="0" presId="urn:microsoft.com/office/officeart/2005/8/layout/vList2"/>
    <dgm:cxn modelId="{0F6AABD7-F65A-44B5-872E-77E04C85129E}" type="presOf" srcId="{DE0A7DE6-499A-4BCF-AF2C-3E103D4F9BA3}" destId="{C743E683-E333-43DB-BF76-524859CE9E61}" srcOrd="0" destOrd="0" presId="urn:microsoft.com/office/officeart/2005/8/layout/vList2"/>
    <dgm:cxn modelId="{789D09DD-F32D-4C13-9E67-8DAB3C748AF1}" type="presOf" srcId="{7BC80AF9-4C77-499B-A7D9-2778CC5C0898}" destId="{21450AD2-027C-41A5-907B-3723A1FAD4EC}" srcOrd="0" destOrd="0" presId="urn:microsoft.com/office/officeart/2005/8/layout/vList2"/>
    <dgm:cxn modelId="{4EA1D9E5-CD2E-45B5-9B3C-0C922CFE7CDF}" type="presOf" srcId="{E056FDBA-57DF-4029-99EB-D6C27259919C}" destId="{10447D78-B031-4709-AE9A-D706E627A8FB}" srcOrd="0" destOrd="0" presId="urn:microsoft.com/office/officeart/2005/8/layout/vList2"/>
    <dgm:cxn modelId="{9A7C3C79-FF9A-45CC-BF57-27E1BC58769A}" type="presParOf" srcId="{C2DF1B2A-50FC-430B-9C8A-AA3A65A79DF7}" destId="{C743E683-E333-43DB-BF76-524859CE9E61}" srcOrd="0" destOrd="0" presId="urn:microsoft.com/office/officeart/2005/8/layout/vList2"/>
    <dgm:cxn modelId="{5A04B955-D85F-430F-855A-0F9C55B90A62}" type="presParOf" srcId="{C2DF1B2A-50FC-430B-9C8A-AA3A65A79DF7}" destId="{3B72CE75-69CC-4E52-B608-5460ABBD436C}" srcOrd="1" destOrd="0" presId="urn:microsoft.com/office/officeart/2005/8/layout/vList2"/>
    <dgm:cxn modelId="{EB75990B-3AD0-4807-BD44-594AD29ACB62}" type="presParOf" srcId="{C2DF1B2A-50FC-430B-9C8A-AA3A65A79DF7}" destId="{10447D78-B031-4709-AE9A-D706E627A8FB}" srcOrd="2" destOrd="0" presId="urn:microsoft.com/office/officeart/2005/8/layout/vList2"/>
    <dgm:cxn modelId="{B34BCDDD-02FC-4881-A0A7-36939195FE4F}" type="presParOf" srcId="{C2DF1B2A-50FC-430B-9C8A-AA3A65A79DF7}" destId="{68335D07-845F-460A-833D-4A69196FFC80}" srcOrd="3" destOrd="0" presId="urn:microsoft.com/office/officeart/2005/8/layout/vList2"/>
    <dgm:cxn modelId="{CF0574C5-FC50-4F05-ADC3-DD4AEA4CA786}" type="presParOf" srcId="{C2DF1B2A-50FC-430B-9C8A-AA3A65A79DF7}" destId="{21450AD2-027C-41A5-907B-3723A1FAD4EC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E7DD9A43-8D5D-4218-9995-69D1CEB3061F}" type="doc">
      <dgm:prSet loTypeId="urn:microsoft.com/office/officeart/2005/8/layout/vProcess5" loCatId="process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9A220655-1259-4EE3-A4B3-1595ED9E1000}">
      <dgm:prSet/>
      <dgm:spPr/>
      <dgm:t>
        <a:bodyPr/>
        <a:lstStyle/>
        <a:p>
          <a:r>
            <a:rPr lang="de-DE"/>
            <a:t>E</a:t>
          </a:r>
          <a:r>
            <a:rPr lang="en-US"/>
            <a:t>ntities</a:t>
          </a:r>
          <a:r>
            <a:rPr lang="de-DE"/>
            <a:t> entfernt</a:t>
          </a:r>
          <a:endParaRPr lang="en-US"/>
        </a:p>
      </dgm:t>
    </dgm:pt>
    <dgm:pt modelId="{F7E03316-074F-401B-A261-BE15D99DD555}" type="parTrans" cxnId="{9766A3C4-BE18-4025-9BC0-47C56BF00DEE}">
      <dgm:prSet/>
      <dgm:spPr/>
      <dgm:t>
        <a:bodyPr/>
        <a:lstStyle/>
        <a:p>
          <a:endParaRPr lang="en-US"/>
        </a:p>
      </dgm:t>
    </dgm:pt>
    <dgm:pt modelId="{1CD22A03-33CC-4C1C-9BC4-75B59056AF80}" type="sibTrans" cxnId="{9766A3C4-BE18-4025-9BC0-47C56BF00DEE}">
      <dgm:prSet/>
      <dgm:spPr/>
      <dgm:t>
        <a:bodyPr/>
        <a:lstStyle/>
        <a:p>
          <a:endParaRPr lang="en-US"/>
        </a:p>
      </dgm:t>
    </dgm:pt>
    <dgm:pt modelId="{43451E62-AF13-4061-AA0F-54129F338373}">
      <dgm:prSet/>
      <dgm:spPr/>
      <dgm:t>
        <a:bodyPr/>
        <a:lstStyle/>
        <a:p>
          <a:r>
            <a:rPr lang="de-DE"/>
            <a:t>Code wurde ausgebessert/ übersichtlicher gestaltet</a:t>
          </a:r>
          <a:endParaRPr lang="en-US"/>
        </a:p>
      </dgm:t>
    </dgm:pt>
    <dgm:pt modelId="{FAD8814B-9FA9-40A2-8258-CD5CF934A347}" type="parTrans" cxnId="{CB338185-7CA3-40A4-B94D-9919E4FD3776}">
      <dgm:prSet/>
      <dgm:spPr/>
      <dgm:t>
        <a:bodyPr/>
        <a:lstStyle/>
        <a:p>
          <a:endParaRPr lang="en-US"/>
        </a:p>
      </dgm:t>
    </dgm:pt>
    <dgm:pt modelId="{DEF13E72-D55B-4FFD-85EC-FBE481AA6372}" type="sibTrans" cxnId="{CB338185-7CA3-40A4-B94D-9919E4FD3776}">
      <dgm:prSet/>
      <dgm:spPr/>
      <dgm:t>
        <a:bodyPr/>
        <a:lstStyle/>
        <a:p>
          <a:endParaRPr lang="en-US"/>
        </a:p>
      </dgm:t>
    </dgm:pt>
    <dgm:pt modelId="{E9C0E262-C7E8-4391-9022-409EEA896F75}">
      <dgm:prSet/>
      <dgm:spPr/>
      <dgm:t>
        <a:bodyPr/>
        <a:lstStyle/>
        <a:p>
          <a:r>
            <a:rPr lang="de-DE"/>
            <a:t>PCA wurde aktualisiert</a:t>
          </a:r>
          <a:endParaRPr lang="en-US"/>
        </a:p>
      </dgm:t>
    </dgm:pt>
    <dgm:pt modelId="{75CB57A9-B1EF-4E6B-8965-E62ECC54E640}" type="parTrans" cxnId="{4B4B303E-59E9-4BC5-91E6-9BF6BFF64CF8}">
      <dgm:prSet/>
      <dgm:spPr/>
      <dgm:t>
        <a:bodyPr/>
        <a:lstStyle/>
        <a:p>
          <a:endParaRPr lang="en-US"/>
        </a:p>
      </dgm:t>
    </dgm:pt>
    <dgm:pt modelId="{12D29BB8-8835-4287-99F3-534011AE3DFD}" type="sibTrans" cxnId="{4B4B303E-59E9-4BC5-91E6-9BF6BFF64CF8}">
      <dgm:prSet/>
      <dgm:spPr/>
      <dgm:t>
        <a:bodyPr/>
        <a:lstStyle/>
        <a:p>
          <a:endParaRPr lang="en-US"/>
        </a:p>
      </dgm:t>
    </dgm:pt>
    <dgm:pt modelId="{4E1ED46E-B0A2-42B0-9F43-7924CAB87D12}" type="pres">
      <dgm:prSet presAssocID="{E7DD9A43-8D5D-4218-9995-69D1CEB3061F}" presName="outerComposite" presStyleCnt="0">
        <dgm:presLayoutVars>
          <dgm:chMax val="5"/>
          <dgm:dir/>
          <dgm:resizeHandles val="exact"/>
        </dgm:presLayoutVars>
      </dgm:prSet>
      <dgm:spPr/>
    </dgm:pt>
    <dgm:pt modelId="{0D8E3C41-9204-454C-89A2-8BAE14554AA6}" type="pres">
      <dgm:prSet presAssocID="{E7DD9A43-8D5D-4218-9995-69D1CEB3061F}" presName="dummyMaxCanvas" presStyleCnt="0">
        <dgm:presLayoutVars/>
      </dgm:prSet>
      <dgm:spPr/>
    </dgm:pt>
    <dgm:pt modelId="{58A78E98-6EBD-453A-BB13-96B9F6F866E8}" type="pres">
      <dgm:prSet presAssocID="{E7DD9A43-8D5D-4218-9995-69D1CEB3061F}" presName="ThreeNodes_1" presStyleLbl="node1" presStyleIdx="0" presStyleCnt="3">
        <dgm:presLayoutVars>
          <dgm:bulletEnabled val="1"/>
        </dgm:presLayoutVars>
      </dgm:prSet>
      <dgm:spPr/>
    </dgm:pt>
    <dgm:pt modelId="{0B5CF76C-BEDA-42E3-9E8F-905956F6F95F}" type="pres">
      <dgm:prSet presAssocID="{E7DD9A43-8D5D-4218-9995-69D1CEB3061F}" presName="ThreeNodes_2" presStyleLbl="node1" presStyleIdx="1" presStyleCnt="3">
        <dgm:presLayoutVars>
          <dgm:bulletEnabled val="1"/>
        </dgm:presLayoutVars>
      </dgm:prSet>
      <dgm:spPr/>
    </dgm:pt>
    <dgm:pt modelId="{94097486-767E-4B8B-B523-685C3E167A82}" type="pres">
      <dgm:prSet presAssocID="{E7DD9A43-8D5D-4218-9995-69D1CEB3061F}" presName="ThreeNodes_3" presStyleLbl="node1" presStyleIdx="2" presStyleCnt="3">
        <dgm:presLayoutVars>
          <dgm:bulletEnabled val="1"/>
        </dgm:presLayoutVars>
      </dgm:prSet>
      <dgm:spPr/>
    </dgm:pt>
    <dgm:pt modelId="{36B1226E-056B-481E-8037-9D93AC49DB88}" type="pres">
      <dgm:prSet presAssocID="{E7DD9A43-8D5D-4218-9995-69D1CEB3061F}" presName="ThreeConn_1-2" presStyleLbl="fgAccFollowNode1" presStyleIdx="0" presStyleCnt="2">
        <dgm:presLayoutVars>
          <dgm:bulletEnabled val="1"/>
        </dgm:presLayoutVars>
      </dgm:prSet>
      <dgm:spPr/>
    </dgm:pt>
    <dgm:pt modelId="{68BB6742-21A7-46BE-9186-4CBB6B5F9093}" type="pres">
      <dgm:prSet presAssocID="{E7DD9A43-8D5D-4218-9995-69D1CEB3061F}" presName="ThreeConn_2-3" presStyleLbl="fgAccFollowNode1" presStyleIdx="1" presStyleCnt="2">
        <dgm:presLayoutVars>
          <dgm:bulletEnabled val="1"/>
        </dgm:presLayoutVars>
      </dgm:prSet>
      <dgm:spPr/>
    </dgm:pt>
    <dgm:pt modelId="{17576704-4B48-4B7D-9899-2A7034BAA008}" type="pres">
      <dgm:prSet presAssocID="{E7DD9A43-8D5D-4218-9995-69D1CEB3061F}" presName="ThreeNodes_1_text" presStyleLbl="node1" presStyleIdx="2" presStyleCnt="3">
        <dgm:presLayoutVars>
          <dgm:bulletEnabled val="1"/>
        </dgm:presLayoutVars>
      </dgm:prSet>
      <dgm:spPr/>
    </dgm:pt>
    <dgm:pt modelId="{7458A714-6AB3-4913-A746-E75976DC7BD3}" type="pres">
      <dgm:prSet presAssocID="{E7DD9A43-8D5D-4218-9995-69D1CEB3061F}" presName="ThreeNodes_2_text" presStyleLbl="node1" presStyleIdx="2" presStyleCnt="3">
        <dgm:presLayoutVars>
          <dgm:bulletEnabled val="1"/>
        </dgm:presLayoutVars>
      </dgm:prSet>
      <dgm:spPr/>
    </dgm:pt>
    <dgm:pt modelId="{EE84EF20-EB9E-4FF7-A51F-CD1248C5DCC6}" type="pres">
      <dgm:prSet presAssocID="{E7DD9A43-8D5D-4218-9995-69D1CEB3061F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8E4A3B0B-5681-4B24-8893-C61C08BC91BC}" type="presOf" srcId="{43451E62-AF13-4061-AA0F-54129F338373}" destId="{7458A714-6AB3-4913-A746-E75976DC7BD3}" srcOrd="1" destOrd="0" presId="urn:microsoft.com/office/officeart/2005/8/layout/vProcess5"/>
    <dgm:cxn modelId="{77C23C11-2D48-4E31-B997-4D070A461D3B}" type="presOf" srcId="{9A220655-1259-4EE3-A4B3-1595ED9E1000}" destId="{17576704-4B48-4B7D-9899-2A7034BAA008}" srcOrd="1" destOrd="0" presId="urn:microsoft.com/office/officeart/2005/8/layout/vProcess5"/>
    <dgm:cxn modelId="{4B4B303E-59E9-4BC5-91E6-9BF6BFF64CF8}" srcId="{E7DD9A43-8D5D-4218-9995-69D1CEB3061F}" destId="{E9C0E262-C7E8-4391-9022-409EEA896F75}" srcOrd="2" destOrd="0" parTransId="{75CB57A9-B1EF-4E6B-8965-E62ECC54E640}" sibTransId="{12D29BB8-8835-4287-99F3-534011AE3DFD}"/>
    <dgm:cxn modelId="{CB338185-7CA3-40A4-B94D-9919E4FD3776}" srcId="{E7DD9A43-8D5D-4218-9995-69D1CEB3061F}" destId="{43451E62-AF13-4061-AA0F-54129F338373}" srcOrd="1" destOrd="0" parTransId="{FAD8814B-9FA9-40A2-8258-CD5CF934A347}" sibTransId="{DEF13E72-D55B-4FFD-85EC-FBE481AA6372}"/>
    <dgm:cxn modelId="{18A91EAB-1E92-4A7D-AD5F-4793F56A30D0}" type="presOf" srcId="{43451E62-AF13-4061-AA0F-54129F338373}" destId="{0B5CF76C-BEDA-42E3-9E8F-905956F6F95F}" srcOrd="0" destOrd="0" presId="urn:microsoft.com/office/officeart/2005/8/layout/vProcess5"/>
    <dgm:cxn modelId="{429CE7AE-107D-4D75-81F0-A93E79AFC772}" type="presOf" srcId="{E9C0E262-C7E8-4391-9022-409EEA896F75}" destId="{94097486-767E-4B8B-B523-685C3E167A82}" srcOrd="0" destOrd="0" presId="urn:microsoft.com/office/officeart/2005/8/layout/vProcess5"/>
    <dgm:cxn modelId="{13C58CB8-B62D-4661-8AE0-544F5B5FA3E9}" type="presOf" srcId="{E7DD9A43-8D5D-4218-9995-69D1CEB3061F}" destId="{4E1ED46E-B0A2-42B0-9F43-7924CAB87D12}" srcOrd="0" destOrd="0" presId="urn:microsoft.com/office/officeart/2005/8/layout/vProcess5"/>
    <dgm:cxn modelId="{ABA08FB8-78E1-41AA-8C7E-DFB119256F97}" type="presOf" srcId="{DEF13E72-D55B-4FFD-85EC-FBE481AA6372}" destId="{68BB6742-21A7-46BE-9186-4CBB6B5F9093}" srcOrd="0" destOrd="0" presId="urn:microsoft.com/office/officeart/2005/8/layout/vProcess5"/>
    <dgm:cxn modelId="{9766A3C4-BE18-4025-9BC0-47C56BF00DEE}" srcId="{E7DD9A43-8D5D-4218-9995-69D1CEB3061F}" destId="{9A220655-1259-4EE3-A4B3-1595ED9E1000}" srcOrd="0" destOrd="0" parTransId="{F7E03316-074F-401B-A261-BE15D99DD555}" sibTransId="{1CD22A03-33CC-4C1C-9BC4-75B59056AF80}"/>
    <dgm:cxn modelId="{A5E550CA-32BC-4237-8C7A-F224682E3958}" type="presOf" srcId="{1CD22A03-33CC-4C1C-9BC4-75B59056AF80}" destId="{36B1226E-056B-481E-8037-9D93AC49DB88}" srcOrd="0" destOrd="0" presId="urn:microsoft.com/office/officeart/2005/8/layout/vProcess5"/>
    <dgm:cxn modelId="{116A65D8-7716-4971-84BC-F86DA6C8013A}" type="presOf" srcId="{9A220655-1259-4EE3-A4B3-1595ED9E1000}" destId="{58A78E98-6EBD-453A-BB13-96B9F6F866E8}" srcOrd="0" destOrd="0" presId="urn:microsoft.com/office/officeart/2005/8/layout/vProcess5"/>
    <dgm:cxn modelId="{7DB354EA-0889-4AF9-A70D-9D403FB06A83}" type="presOf" srcId="{E9C0E262-C7E8-4391-9022-409EEA896F75}" destId="{EE84EF20-EB9E-4FF7-A51F-CD1248C5DCC6}" srcOrd="1" destOrd="0" presId="urn:microsoft.com/office/officeart/2005/8/layout/vProcess5"/>
    <dgm:cxn modelId="{A53E62B8-91BC-4BB2-ADFB-4A84E7AFAFA4}" type="presParOf" srcId="{4E1ED46E-B0A2-42B0-9F43-7924CAB87D12}" destId="{0D8E3C41-9204-454C-89A2-8BAE14554AA6}" srcOrd="0" destOrd="0" presId="urn:microsoft.com/office/officeart/2005/8/layout/vProcess5"/>
    <dgm:cxn modelId="{8341965D-E735-4B06-98AE-1D9C7249D7C1}" type="presParOf" srcId="{4E1ED46E-B0A2-42B0-9F43-7924CAB87D12}" destId="{58A78E98-6EBD-453A-BB13-96B9F6F866E8}" srcOrd="1" destOrd="0" presId="urn:microsoft.com/office/officeart/2005/8/layout/vProcess5"/>
    <dgm:cxn modelId="{FC9D704A-AB67-49DC-9A6A-3D2BCE046D90}" type="presParOf" srcId="{4E1ED46E-B0A2-42B0-9F43-7924CAB87D12}" destId="{0B5CF76C-BEDA-42E3-9E8F-905956F6F95F}" srcOrd="2" destOrd="0" presId="urn:microsoft.com/office/officeart/2005/8/layout/vProcess5"/>
    <dgm:cxn modelId="{562A77CB-20B6-4FEC-B8DF-85CEA2729899}" type="presParOf" srcId="{4E1ED46E-B0A2-42B0-9F43-7924CAB87D12}" destId="{94097486-767E-4B8B-B523-685C3E167A82}" srcOrd="3" destOrd="0" presId="urn:microsoft.com/office/officeart/2005/8/layout/vProcess5"/>
    <dgm:cxn modelId="{62B105F4-9B93-4713-AECC-34D03344DA99}" type="presParOf" srcId="{4E1ED46E-B0A2-42B0-9F43-7924CAB87D12}" destId="{36B1226E-056B-481E-8037-9D93AC49DB88}" srcOrd="4" destOrd="0" presId="urn:microsoft.com/office/officeart/2005/8/layout/vProcess5"/>
    <dgm:cxn modelId="{8A15AA93-2694-4B36-A2DA-2361465F2C45}" type="presParOf" srcId="{4E1ED46E-B0A2-42B0-9F43-7924CAB87D12}" destId="{68BB6742-21A7-46BE-9186-4CBB6B5F9093}" srcOrd="5" destOrd="0" presId="urn:microsoft.com/office/officeart/2005/8/layout/vProcess5"/>
    <dgm:cxn modelId="{983355EF-59FC-4D0E-B113-E12892690693}" type="presParOf" srcId="{4E1ED46E-B0A2-42B0-9F43-7924CAB87D12}" destId="{17576704-4B48-4B7D-9899-2A7034BAA008}" srcOrd="6" destOrd="0" presId="urn:microsoft.com/office/officeart/2005/8/layout/vProcess5"/>
    <dgm:cxn modelId="{28C6BD8A-6B6F-4FC8-9607-D1FAF5EF17B5}" type="presParOf" srcId="{4E1ED46E-B0A2-42B0-9F43-7924CAB87D12}" destId="{7458A714-6AB3-4913-A746-E75976DC7BD3}" srcOrd="7" destOrd="0" presId="urn:microsoft.com/office/officeart/2005/8/layout/vProcess5"/>
    <dgm:cxn modelId="{F57C6CED-1696-4718-93FF-A26640318B2A}" type="presParOf" srcId="{4E1ED46E-B0A2-42B0-9F43-7924CAB87D12}" destId="{EE84EF20-EB9E-4FF7-A51F-CD1248C5DCC6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770832-18B9-4230-A617-2A01BA494A35}">
      <dsp:nvSpPr>
        <dsp:cNvPr id="0" name=""/>
        <dsp:cNvSpPr/>
      </dsp:nvSpPr>
      <dsp:spPr>
        <a:xfrm>
          <a:off x="1768332" y="193039"/>
          <a:ext cx="1944000" cy="1944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DEAAA8-3362-4062-B518-7EBF76AFA658}">
      <dsp:nvSpPr>
        <dsp:cNvPr id="0" name=""/>
        <dsp:cNvSpPr/>
      </dsp:nvSpPr>
      <dsp:spPr>
        <a:xfrm>
          <a:off x="590527" y="2121313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2000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4500" kern="1200" dirty="0"/>
            <a:t>Bücher:</a:t>
          </a:r>
          <a:endParaRPr lang="en-US" sz="4500" kern="1200" dirty="0"/>
        </a:p>
      </dsp:txBody>
      <dsp:txXfrm>
        <a:off x="590527" y="2121313"/>
        <a:ext cx="4320000" cy="720000"/>
      </dsp:txXfrm>
    </dsp:sp>
    <dsp:sp modelId="{0675565A-CF68-48C9-AA2D-D06D6EF4793A}">
      <dsp:nvSpPr>
        <dsp:cNvPr id="0" name=""/>
        <dsp:cNvSpPr/>
      </dsp:nvSpPr>
      <dsp:spPr>
        <a:xfrm>
          <a:off x="6844332" y="194147"/>
          <a:ext cx="1944000" cy="1944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2DF7A6-A2DB-43FA-AE88-0ADD8FDB079C}">
      <dsp:nvSpPr>
        <dsp:cNvPr id="0" name=""/>
        <dsp:cNvSpPr/>
      </dsp:nvSpPr>
      <dsp:spPr>
        <a:xfrm>
          <a:off x="5620822" y="2121313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2000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4500" kern="1200" dirty="0"/>
            <a:t>Filme: </a:t>
          </a:r>
          <a:endParaRPr lang="en-US" sz="4500" kern="1200" dirty="0"/>
        </a:p>
      </dsp:txBody>
      <dsp:txXfrm>
        <a:off x="5620822" y="2121313"/>
        <a:ext cx="432000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2AFB79-BBC1-4160-B9FE-C1FC7FA4138E}">
      <dsp:nvSpPr>
        <dsp:cNvPr id="0" name=""/>
        <dsp:cNvSpPr/>
      </dsp:nvSpPr>
      <dsp:spPr>
        <a:xfrm>
          <a:off x="0" y="5594"/>
          <a:ext cx="5957324" cy="44226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 dirty="0"/>
            <a:t>10 Einträge pro Thema</a:t>
          </a:r>
          <a:endParaRPr lang="en-US" sz="1800" kern="1200" dirty="0"/>
        </a:p>
      </dsp:txBody>
      <dsp:txXfrm>
        <a:off x="21589" y="27183"/>
        <a:ext cx="5914146" cy="399082"/>
      </dsp:txXfrm>
    </dsp:sp>
    <dsp:sp modelId="{1BF3FCBE-D408-4E58-B7EA-928F95FFE4AB}">
      <dsp:nvSpPr>
        <dsp:cNvPr id="0" name=""/>
        <dsp:cNvSpPr/>
      </dsp:nvSpPr>
      <dsp:spPr>
        <a:xfrm>
          <a:off x="0" y="499694"/>
          <a:ext cx="5957324" cy="442260"/>
        </a:xfrm>
        <a:prstGeom prst="roundRect">
          <a:avLst/>
        </a:prstGeom>
        <a:gradFill rotWithShape="0">
          <a:gsLst>
            <a:gs pos="0">
              <a:schemeClr val="accent2">
                <a:hueOff val="-4721380"/>
                <a:satOff val="9088"/>
                <a:lumOff val="-627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4721380"/>
                <a:satOff val="9088"/>
                <a:lumOff val="-627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4721380"/>
                <a:satOff val="9088"/>
                <a:lumOff val="-627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 dirty="0"/>
            <a:t>Auswahlkriterien Texte: </a:t>
          </a:r>
          <a:endParaRPr lang="en-US" sz="1800" kern="1200" dirty="0"/>
        </a:p>
      </dsp:txBody>
      <dsp:txXfrm>
        <a:off x="21589" y="521283"/>
        <a:ext cx="5914146" cy="399082"/>
      </dsp:txXfrm>
    </dsp:sp>
    <dsp:sp modelId="{FE70A9B9-F0D9-42A1-9868-26EB9DFAEFD1}">
      <dsp:nvSpPr>
        <dsp:cNvPr id="0" name=""/>
        <dsp:cNvSpPr/>
      </dsp:nvSpPr>
      <dsp:spPr>
        <a:xfrm>
          <a:off x="0" y="941954"/>
          <a:ext cx="5957324" cy="4936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9145" tIns="22860" rIns="128016" bIns="22860" numCol="1" spcCol="1270" anchor="t" anchorCtr="0">
          <a:noAutofit/>
        </a:bodyPr>
        <a:lstStyle/>
        <a:p>
          <a:pPr marL="114300" lvl="1" indent="-114300" algn="ctr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DE" sz="1400" kern="1200"/>
            <a:t>Viele Kapitel</a:t>
          </a:r>
          <a:endParaRPr lang="en-US" sz="1400" kern="1200"/>
        </a:p>
        <a:p>
          <a:pPr marL="114300" lvl="1" indent="-114300" algn="ctr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DE" sz="1400" kern="1200" dirty="0"/>
            <a:t>Viele Wörter</a:t>
          </a:r>
          <a:endParaRPr lang="en-US" sz="1400" kern="1200" dirty="0"/>
        </a:p>
      </dsp:txBody>
      <dsp:txXfrm>
        <a:off x="0" y="941954"/>
        <a:ext cx="5957324" cy="493695"/>
      </dsp:txXfrm>
    </dsp:sp>
    <dsp:sp modelId="{42917E12-EE7D-4210-AF90-5A9CE88C9F8C}">
      <dsp:nvSpPr>
        <dsp:cNvPr id="0" name=""/>
        <dsp:cNvSpPr/>
      </dsp:nvSpPr>
      <dsp:spPr>
        <a:xfrm>
          <a:off x="0" y="1435649"/>
          <a:ext cx="5957324" cy="442260"/>
        </a:xfrm>
        <a:prstGeom prst="roundRect">
          <a:avLst/>
        </a:prstGeom>
        <a:gradFill rotWithShape="0">
          <a:gsLst>
            <a:gs pos="0">
              <a:schemeClr val="accent2">
                <a:hueOff val="-9442759"/>
                <a:satOff val="18175"/>
                <a:lumOff val="-1254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9442759"/>
                <a:satOff val="18175"/>
                <a:lumOff val="-1254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9442759"/>
                <a:satOff val="18175"/>
                <a:lumOff val="-1254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 dirty="0"/>
            <a:t>Markup:</a:t>
          </a:r>
          <a:endParaRPr lang="en-US" sz="1800" kern="1200" dirty="0"/>
        </a:p>
      </dsp:txBody>
      <dsp:txXfrm>
        <a:off x="21589" y="1457238"/>
        <a:ext cx="5914146" cy="399082"/>
      </dsp:txXfrm>
    </dsp:sp>
    <dsp:sp modelId="{3493992F-70B7-4932-A345-076E17E341D8}">
      <dsp:nvSpPr>
        <dsp:cNvPr id="0" name=""/>
        <dsp:cNvSpPr/>
      </dsp:nvSpPr>
      <dsp:spPr>
        <a:xfrm>
          <a:off x="0" y="1877909"/>
          <a:ext cx="5957324" cy="24591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9145" tIns="22860" rIns="128016" bIns="22860" numCol="1" spcCol="1270" anchor="t" anchorCtr="0">
          <a:noAutofit/>
        </a:bodyPr>
        <a:lstStyle/>
        <a:p>
          <a:pPr marL="114300" lvl="1" indent="-114300" algn="ctr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DE" sz="1400" kern="1200" dirty="0"/>
            <a:t>Wortanzahl </a:t>
          </a:r>
          <a:endParaRPr lang="en-US" sz="1400" kern="1200" dirty="0"/>
        </a:p>
        <a:p>
          <a:pPr marL="114300" lvl="1" indent="-114300" algn="ctr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DE" sz="1400" kern="1200" dirty="0"/>
            <a:t>Titel </a:t>
          </a:r>
          <a:endParaRPr lang="en-US" sz="1400" kern="1200" dirty="0"/>
        </a:p>
        <a:p>
          <a:pPr marL="114300" lvl="1" indent="-114300" algn="ctr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DE" sz="1400" kern="1200" dirty="0"/>
            <a:t>Kurzbeschreibung</a:t>
          </a:r>
          <a:endParaRPr lang="en-US" sz="1400" kern="1200" dirty="0"/>
        </a:p>
        <a:p>
          <a:pPr marL="114300" lvl="1" indent="-114300" algn="ctr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DE" sz="1400" kern="1200" dirty="0"/>
            <a:t>Autor</a:t>
          </a:r>
          <a:endParaRPr lang="en-US" sz="1400" kern="1200" dirty="0"/>
        </a:p>
        <a:p>
          <a:pPr marL="114300" lvl="1" indent="-114300" algn="ctr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DE" sz="1400" kern="1200" dirty="0"/>
            <a:t>Text </a:t>
          </a:r>
          <a:endParaRPr lang="en-US" sz="1400" kern="1200" dirty="0"/>
        </a:p>
        <a:p>
          <a:pPr marL="114300" lvl="1" indent="-114300" algn="ctr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DE" sz="1400" kern="1200" dirty="0"/>
            <a:t>Erscheinungsdatum </a:t>
          </a:r>
          <a:endParaRPr lang="en-US" sz="1400" kern="1200" dirty="0"/>
        </a:p>
        <a:p>
          <a:pPr marL="114300" lvl="1" indent="-114300" algn="ctr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DE" sz="1400" kern="1200" dirty="0"/>
            <a:t>letztes Update</a:t>
          </a:r>
          <a:endParaRPr lang="en-US" sz="1400" kern="1200" dirty="0"/>
        </a:p>
        <a:p>
          <a:pPr marL="114300" lvl="1" indent="-114300" algn="ctr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DE" sz="1400" kern="1200" dirty="0"/>
            <a:t>Anzahl Reviews</a:t>
          </a:r>
          <a:endParaRPr lang="en-US" sz="1400" kern="1200" dirty="0"/>
        </a:p>
        <a:p>
          <a:pPr marL="114300" lvl="1" indent="-114300" algn="ctr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DE" sz="1400" kern="1200" dirty="0"/>
            <a:t>Empfehlungen</a:t>
          </a:r>
          <a:endParaRPr lang="en-US" sz="1400" kern="1200" dirty="0"/>
        </a:p>
        <a:p>
          <a:pPr marL="114300" lvl="1" indent="-114300" algn="ctr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DE" sz="1400" kern="1200" dirty="0"/>
            <a:t>Tags</a:t>
          </a:r>
          <a:endParaRPr lang="en-US" sz="1400" kern="1200" dirty="0"/>
        </a:p>
      </dsp:txBody>
      <dsp:txXfrm>
        <a:off x="0" y="1877909"/>
        <a:ext cx="5957324" cy="2459160"/>
      </dsp:txXfrm>
    </dsp:sp>
    <dsp:sp modelId="{F3FB8C91-FB2E-44A2-B728-CD7BE9E48042}">
      <dsp:nvSpPr>
        <dsp:cNvPr id="0" name=""/>
        <dsp:cNvSpPr/>
      </dsp:nvSpPr>
      <dsp:spPr>
        <a:xfrm>
          <a:off x="0" y="4337069"/>
          <a:ext cx="5957324" cy="442260"/>
        </a:xfrm>
        <a:prstGeom prst="roundRect">
          <a:avLst/>
        </a:prstGeom>
        <a:gradFill rotWithShape="0">
          <a:gsLst>
            <a:gs pos="0">
              <a:schemeClr val="accent2">
                <a:hueOff val="-14164138"/>
                <a:satOff val="27263"/>
                <a:lumOff val="-1882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14164138"/>
                <a:satOff val="27263"/>
                <a:lumOff val="-1882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14164138"/>
                <a:satOff val="27263"/>
                <a:lumOff val="-1882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 dirty="0"/>
            <a:t>Ergebnis: 100 MB Texte </a:t>
          </a:r>
          <a:endParaRPr lang="en-US" sz="1800" kern="1200" dirty="0"/>
        </a:p>
      </dsp:txBody>
      <dsp:txXfrm>
        <a:off x="21589" y="4358658"/>
        <a:ext cx="5914146" cy="399082"/>
      </dsp:txXfrm>
    </dsp:sp>
    <dsp:sp modelId="{7C68801C-2E8D-4A22-B0D5-AFB3BDA3D505}">
      <dsp:nvSpPr>
        <dsp:cNvPr id="0" name=""/>
        <dsp:cNvSpPr/>
      </dsp:nvSpPr>
      <dsp:spPr>
        <a:xfrm>
          <a:off x="0" y="4831169"/>
          <a:ext cx="5957324" cy="442260"/>
        </a:xfrm>
        <a:prstGeom prst="roundRect">
          <a:avLst/>
        </a:prstGeom>
        <a:gradFill rotWithShape="0">
          <a:gsLst>
            <a:gs pos="0">
              <a:schemeClr val="accent2">
                <a:hueOff val="-18885518"/>
                <a:satOff val="36351"/>
                <a:lumOff val="-2509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18885518"/>
                <a:satOff val="36351"/>
                <a:lumOff val="-2509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18885518"/>
                <a:satOff val="36351"/>
                <a:lumOff val="-2509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 dirty="0"/>
            <a:t>GitHub</a:t>
          </a:r>
          <a:endParaRPr lang="en-US" sz="1800" kern="1200" dirty="0"/>
        </a:p>
      </dsp:txBody>
      <dsp:txXfrm>
        <a:off x="21589" y="4852758"/>
        <a:ext cx="5914146" cy="39908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B5EEA9C-6984-44D6-AB3D-1E04F0557DA9}">
      <dsp:nvSpPr>
        <dsp:cNvPr id="0" name=""/>
        <dsp:cNvSpPr/>
      </dsp:nvSpPr>
      <dsp:spPr>
        <a:xfrm>
          <a:off x="0" y="3591"/>
          <a:ext cx="9906000" cy="12776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200" kern="1200" dirty="0"/>
            <a:t>Umlaute</a:t>
          </a:r>
          <a:endParaRPr lang="en-US" sz="3200" kern="1200" dirty="0"/>
        </a:p>
      </dsp:txBody>
      <dsp:txXfrm>
        <a:off x="62369" y="65960"/>
        <a:ext cx="9781262" cy="1152902"/>
      </dsp:txXfrm>
    </dsp:sp>
    <dsp:sp modelId="{A8A05808-1256-4149-BA09-85A08D1EC98A}">
      <dsp:nvSpPr>
        <dsp:cNvPr id="0" name=""/>
        <dsp:cNvSpPr/>
      </dsp:nvSpPr>
      <dsp:spPr>
        <a:xfrm>
          <a:off x="0" y="1373391"/>
          <a:ext cx="9906000" cy="12776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200" kern="1200" dirty="0"/>
            <a:t>Untersuchungsgegenstand vertiefen (was wollen wir genau untersuchen und wie setzen wir es um?)</a:t>
          </a:r>
          <a:endParaRPr lang="en-US" sz="3200" kern="1200" dirty="0"/>
        </a:p>
      </dsp:txBody>
      <dsp:txXfrm>
        <a:off x="62369" y="1435760"/>
        <a:ext cx="9781262" cy="1152902"/>
      </dsp:txXfrm>
    </dsp:sp>
    <dsp:sp modelId="{6C36B679-74AD-4A58-8F98-7F022FA6FAA2}">
      <dsp:nvSpPr>
        <dsp:cNvPr id="0" name=""/>
        <dsp:cNvSpPr/>
      </dsp:nvSpPr>
      <dsp:spPr>
        <a:xfrm>
          <a:off x="0" y="2743192"/>
          <a:ext cx="9906000" cy="12776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200" kern="1200" dirty="0"/>
            <a:t>Einzelne Kategorien taggen</a:t>
          </a:r>
          <a:endParaRPr lang="en-US" sz="3200" kern="1200" dirty="0"/>
        </a:p>
      </dsp:txBody>
      <dsp:txXfrm>
        <a:off x="62369" y="2805561"/>
        <a:ext cx="9781262" cy="115290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F88101-FFDA-4646-B5C3-E474DB21A64C}">
      <dsp:nvSpPr>
        <dsp:cNvPr id="0" name=""/>
        <dsp:cNvSpPr/>
      </dsp:nvSpPr>
      <dsp:spPr>
        <a:xfrm>
          <a:off x="0" y="842211"/>
          <a:ext cx="9906000" cy="806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7471F2-B775-4EE1-963B-812A299ACFE7}">
      <dsp:nvSpPr>
        <dsp:cNvPr id="0" name=""/>
        <dsp:cNvSpPr/>
      </dsp:nvSpPr>
      <dsp:spPr>
        <a:xfrm>
          <a:off x="495300" y="369891"/>
          <a:ext cx="6934200" cy="9446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2096" tIns="0" rIns="262096" bIns="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200" kern="1200" dirty="0"/>
            <a:t>Vgl. Fanfiction mit original Büchern/Filmen</a:t>
          </a:r>
          <a:endParaRPr lang="en-US" sz="3200" kern="1200" dirty="0"/>
        </a:p>
      </dsp:txBody>
      <dsp:txXfrm>
        <a:off x="541414" y="416005"/>
        <a:ext cx="6841972" cy="852412"/>
      </dsp:txXfrm>
    </dsp:sp>
    <dsp:sp modelId="{29BA21CE-48AF-43FA-9731-AD12136D874D}">
      <dsp:nvSpPr>
        <dsp:cNvPr id="0" name=""/>
        <dsp:cNvSpPr/>
      </dsp:nvSpPr>
      <dsp:spPr>
        <a:xfrm>
          <a:off x="0" y="2293731"/>
          <a:ext cx="9906000" cy="1360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8816" tIns="666496" rIns="768816" bIns="227584" numCol="1" spcCol="1270" anchor="t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3200" kern="1200"/>
            <a:t>Bsp: Fluch der Karibik: Darstellung von Piraten</a:t>
          </a:r>
          <a:endParaRPr lang="en-US" sz="3200" kern="1200"/>
        </a:p>
      </dsp:txBody>
      <dsp:txXfrm>
        <a:off x="0" y="2293731"/>
        <a:ext cx="9906000" cy="1360800"/>
      </dsp:txXfrm>
    </dsp:sp>
    <dsp:sp modelId="{9F29B2CD-08D2-4013-9AF8-BB85BBC4ABF2}">
      <dsp:nvSpPr>
        <dsp:cNvPr id="0" name=""/>
        <dsp:cNvSpPr/>
      </dsp:nvSpPr>
      <dsp:spPr>
        <a:xfrm>
          <a:off x="495300" y="1821412"/>
          <a:ext cx="6934200" cy="9446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2096" tIns="0" rIns="262096" bIns="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200" kern="1200"/>
            <a:t>Vgl. Fanfiction mit Realität</a:t>
          </a:r>
          <a:endParaRPr lang="en-US" sz="3200" kern="1200"/>
        </a:p>
      </dsp:txBody>
      <dsp:txXfrm>
        <a:off x="541414" y="1867526"/>
        <a:ext cx="6841972" cy="85241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A43E1B-E0BE-4BD6-AACE-77BEF639E337}">
      <dsp:nvSpPr>
        <dsp:cNvPr id="0" name=""/>
        <dsp:cNvSpPr/>
      </dsp:nvSpPr>
      <dsp:spPr>
        <a:xfrm>
          <a:off x="0" y="128881"/>
          <a:ext cx="6289466" cy="44226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/>
            <a:t>Wortanzahl </a:t>
          </a:r>
          <a:endParaRPr lang="en-US" sz="1800" kern="1200"/>
        </a:p>
      </dsp:txBody>
      <dsp:txXfrm>
        <a:off x="21589" y="150470"/>
        <a:ext cx="6246288" cy="399082"/>
      </dsp:txXfrm>
    </dsp:sp>
    <dsp:sp modelId="{284BEC5E-7224-4531-A4C4-31E5275203DA}">
      <dsp:nvSpPr>
        <dsp:cNvPr id="0" name=""/>
        <dsp:cNvSpPr/>
      </dsp:nvSpPr>
      <dsp:spPr>
        <a:xfrm>
          <a:off x="0" y="622981"/>
          <a:ext cx="6289466" cy="44226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 dirty="0"/>
            <a:t>Titel </a:t>
          </a:r>
          <a:endParaRPr lang="en-US" sz="1800" kern="1200" dirty="0"/>
        </a:p>
      </dsp:txBody>
      <dsp:txXfrm>
        <a:off x="21589" y="644570"/>
        <a:ext cx="6246288" cy="399082"/>
      </dsp:txXfrm>
    </dsp:sp>
    <dsp:sp modelId="{B048FB2D-C816-4319-B602-1E67D6C40A9F}">
      <dsp:nvSpPr>
        <dsp:cNvPr id="0" name=""/>
        <dsp:cNvSpPr/>
      </dsp:nvSpPr>
      <dsp:spPr>
        <a:xfrm>
          <a:off x="0" y="1117081"/>
          <a:ext cx="6289466" cy="44226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/>
            <a:t>Autor</a:t>
          </a:r>
          <a:endParaRPr lang="en-US" sz="1800" kern="1200"/>
        </a:p>
      </dsp:txBody>
      <dsp:txXfrm>
        <a:off x="21589" y="1138670"/>
        <a:ext cx="6246288" cy="399082"/>
      </dsp:txXfrm>
    </dsp:sp>
    <dsp:sp modelId="{6E5A11CA-61DD-447B-99B3-607E52E4F2AA}">
      <dsp:nvSpPr>
        <dsp:cNvPr id="0" name=""/>
        <dsp:cNvSpPr/>
      </dsp:nvSpPr>
      <dsp:spPr>
        <a:xfrm>
          <a:off x="0" y="1611181"/>
          <a:ext cx="6289466" cy="44226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/>
            <a:t>Text </a:t>
          </a:r>
          <a:endParaRPr lang="en-US" sz="1800" kern="1200"/>
        </a:p>
      </dsp:txBody>
      <dsp:txXfrm>
        <a:off x="21589" y="1632770"/>
        <a:ext cx="6246288" cy="399082"/>
      </dsp:txXfrm>
    </dsp:sp>
    <dsp:sp modelId="{D43DBAC7-BAFA-404E-BBB9-BCF8D0D88A5B}">
      <dsp:nvSpPr>
        <dsp:cNvPr id="0" name=""/>
        <dsp:cNvSpPr/>
      </dsp:nvSpPr>
      <dsp:spPr>
        <a:xfrm>
          <a:off x="0" y="2105281"/>
          <a:ext cx="6289466" cy="44226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/>
            <a:t>Erscheinungsdatum </a:t>
          </a:r>
          <a:endParaRPr lang="en-US" sz="1800" kern="1200"/>
        </a:p>
      </dsp:txBody>
      <dsp:txXfrm>
        <a:off x="21589" y="2126870"/>
        <a:ext cx="6246288" cy="399082"/>
      </dsp:txXfrm>
    </dsp:sp>
    <dsp:sp modelId="{0031A442-C310-433F-9B34-19A6B3711C97}">
      <dsp:nvSpPr>
        <dsp:cNvPr id="0" name=""/>
        <dsp:cNvSpPr/>
      </dsp:nvSpPr>
      <dsp:spPr>
        <a:xfrm>
          <a:off x="0" y="2599380"/>
          <a:ext cx="6289466" cy="44226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 dirty="0"/>
            <a:t>Letztes Update</a:t>
          </a:r>
          <a:endParaRPr lang="en-US" sz="1800" kern="1200" dirty="0"/>
        </a:p>
      </dsp:txBody>
      <dsp:txXfrm>
        <a:off x="21589" y="2620969"/>
        <a:ext cx="6246288" cy="399082"/>
      </dsp:txXfrm>
    </dsp:sp>
    <dsp:sp modelId="{D843864A-8F3E-4297-A578-895288DF050F}">
      <dsp:nvSpPr>
        <dsp:cNvPr id="0" name=""/>
        <dsp:cNvSpPr/>
      </dsp:nvSpPr>
      <dsp:spPr>
        <a:xfrm>
          <a:off x="0" y="3093480"/>
          <a:ext cx="6289466" cy="44226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/>
            <a:t>Anzahl Reviews</a:t>
          </a:r>
          <a:endParaRPr lang="en-US" sz="1800" kern="1200"/>
        </a:p>
      </dsp:txBody>
      <dsp:txXfrm>
        <a:off x="21589" y="3115069"/>
        <a:ext cx="6246288" cy="399082"/>
      </dsp:txXfrm>
    </dsp:sp>
    <dsp:sp modelId="{17AF0156-8D07-45C7-A640-4F30CD162E28}">
      <dsp:nvSpPr>
        <dsp:cNvPr id="0" name=""/>
        <dsp:cNvSpPr/>
      </dsp:nvSpPr>
      <dsp:spPr>
        <a:xfrm>
          <a:off x="0" y="3587580"/>
          <a:ext cx="6289466" cy="44226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/>
            <a:t>Empfehlungen</a:t>
          </a:r>
          <a:endParaRPr lang="en-US" sz="1800" kern="1200"/>
        </a:p>
      </dsp:txBody>
      <dsp:txXfrm>
        <a:off x="21589" y="3609169"/>
        <a:ext cx="6246288" cy="399082"/>
      </dsp:txXfrm>
    </dsp:sp>
    <dsp:sp modelId="{55172841-3BF1-4804-8A32-56E830CE7C96}">
      <dsp:nvSpPr>
        <dsp:cNvPr id="0" name=""/>
        <dsp:cNvSpPr/>
      </dsp:nvSpPr>
      <dsp:spPr>
        <a:xfrm>
          <a:off x="0" y="4081680"/>
          <a:ext cx="6289466" cy="44226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/>
            <a:t>Tags</a:t>
          </a:r>
          <a:endParaRPr lang="en-US" sz="1800" kern="1200"/>
        </a:p>
      </dsp:txBody>
      <dsp:txXfrm>
        <a:off x="21589" y="4103269"/>
        <a:ext cx="6246288" cy="399082"/>
      </dsp:txXfrm>
    </dsp:sp>
    <dsp:sp modelId="{178612E4-E6B3-4BE0-A29F-D5950710821C}">
      <dsp:nvSpPr>
        <dsp:cNvPr id="0" name=""/>
        <dsp:cNvSpPr/>
      </dsp:nvSpPr>
      <dsp:spPr>
        <a:xfrm>
          <a:off x="0" y="4575780"/>
          <a:ext cx="6289466" cy="44226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err="1"/>
            <a:t>Altersbeschränkung</a:t>
          </a:r>
          <a:endParaRPr lang="en-US" sz="1800" kern="1200" dirty="0"/>
        </a:p>
      </dsp:txBody>
      <dsp:txXfrm>
        <a:off x="21589" y="4597369"/>
        <a:ext cx="6246288" cy="39908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43E683-E333-43DB-BF76-524859CE9E61}">
      <dsp:nvSpPr>
        <dsp:cNvPr id="0" name=""/>
        <dsp:cNvSpPr/>
      </dsp:nvSpPr>
      <dsp:spPr>
        <a:xfrm>
          <a:off x="0" y="104932"/>
          <a:ext cx="9906000" cy="117935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4800" kern="1200" dirty="0"/>
            <a:t>Harry Potter und Fluch der Karibik: &gt;97%</a:t>
          </a:r>
          <a:endParaRPr lang="en-US" sz="4800" kern="1200" dirty="0"/>
        </a:p>
      </dsp:txBody>
      <dsp:txXfrm>
        <a:off x="57572" y="162504"/>
        <a:ext cx="9790856" cy="1064215"/>
      </dsp:txXfrm>
    </dsp:sp>
    <dsp:sp modelId="{10447D78-B031-4709-AE9A-D706E627A8FB}">
      <dsp:nvSpPr>
        <dsp:cNvPr id="0" name=""/>
        <dsp:cNvSpPr/>
      </dsp:nvSpPr>
      <dsp:spPr>
        <a:xfrm>
          <a:off x="0" y="1422532"/>
          <a:ext cx="9906000" cy="117935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4800" kern="1200" dirty="0"/>
            <a:t>Harry Potter und Tribute von Panem: &gt;95%</a:t>
          </a:r>
          <a:endParaRPr lang="en-US" sz="4800" kern="1200" dirty="0"/>
        </a:p>
      </dsp:txBody>
      <dsp:txXfrm>
        <a:off x="57572" y="1480104"/>
        <a:ext cx="9790856" cy="1064215"/>
      </dsp:txXfrm>
    </dsp:sp>
    <dsp:sp modelId="{21450AD2-027C-41A5-907B-3723A1FAD4EC}">
      <dsp:nvSpPr>
        <dsp:cNvPr id="0" name=""/>
        <dsp:cNvSpPr/>
      </dsp:nvSpPr>
      <dsp:spPr>
        <a:xfrm>
          <a:off x="0" y="2740132"/>
          <a:ext cx="9906000" cy="117935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4800" kern="1200" dirty="0"/>
            <a:t>Harry Potter und Witcher: &gt;84%</a:t>
          </a:r>
          <a:endParaRPr lang="en-US" sz="4800" kern="1200" dirty="0"/>
        </a:p>
      </dsp:txBody>
      <dsp:txXfrm>
        <a:off x="57572" y="2797704"/>
        <a:ext cx="9790856" cy="1064215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A78E98-6EBD-453A-BB13-96B9F6F866E8}">
      <dsp:nvSpPr>
        <dsp:cNvPr id="0" name=""/>
        <dsp:cNvSpPr/>
      </dsp:nvSpPr>
      <dsp:spPr>
        <a:xfrm>
          <a:off x="0" y="0"/>
          <a:ext cx="6310759" cy="157368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500" kern="1200"/>
            <a:t>E</a:t>
          </a:r>
          <a:r>
            <a:rPr lang="en-US" sz="3500" kern="1200"/>
            <a:t>ntities</a:t>
          </a:r>
          <a:r>
            <a:rPr lang="de-DE" sz="3500" kern="1200"/>
            <a:t> entfernt</a:t>
          </a:r>
          <a:endParaRPr lang="en-US" sz="3500" kern="1200"/>
        </a:p>
      </dsp:txBody>
      <dsp:txXfrm>
        <a:off x="46092" y="46092"/>
        <a:ext cx="4612627" cy="1481503"/>
      </dsp:txXfrm>
    </dsp:sp>
    <dsp:sp modelId="{0B5CF76C-BEDA-42E3-9E8F-905956F6F95F}">
      <dsp:nvSpPr>
        <dsp:cNvPr id="0" name=""/>
        <dsp:cNvSpPr/>
      </dsp:nvSpPr>
      <dsp:spPr>
        <a:xfrm>
          <a:off x="556831" y="1835968"/>
          <a:ext cx="6310759" cy="1573687"/>
        </a:xfrm>
        <a:prstGeom prst="roundRect">
          <a:avLst>
            <a:gd name="adj" fmla="val 10000"/>
          </a:avLst>
        </a:prstGeom>
        <a:solidFill>
          <a:schemeClr val="accent2">
            <a:hueOff val="-9442759"/>
            <a:satOff val="18175"/>
            <a:lumOff val="-1254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500" kern="1200"/>
            <a:t>Code wurde ausgebessert/ übersichtlicher gestaltet</a:t>
          </a:r>
          <a:endParaRPr lang="en-US" sz="3500" kern="1200"/>
        </a:p>
      </dsp:txBody>
      <dsp:txXfrm>
        <a:off x="602923" y="1882060"/>
        <a:ext cx="4638847" cy="1481503"/>
      </dsp:txXfrm>
    </dsp:sp>
    <dsp:sp modelId="{94097486-767E-4B8B-B523-685C3E167A82}">
      <dsp:nvSpPr>
        <dsp:cNvPr id="0" name=""/>
        <dsp:cNvSpPr/>
      </dsp:nvSpPr>
      <dsp:spPr>
        <a:xfrm>
          <a:off x="1113663" y="3671936"/>
          <a:ext cx="6310759" cy="1573687"/>
        </a:xfrm>
        <a:prstGeom prst="roundRect">
          <a:avLst>
            <a:gd name="adj" fmla="val 10000"/>
          </a:avLst>
        </a:prstGeom>
        <a:solidFill>
          <a:schemeClr val="accent2">
            <a:hueOff val="-18885518"/>
            <a:satOff val="36351"/>
            <a:lumOff val="-2509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500" kern="1200"/>
            <a:t>PCA wurde aktualisiert</a:t>
          </a:r>
          <a:endParaRPr lang="en-US" sz="3500" kern="1200"/>
        </a:p>
      </dsp:txBody>
      <dsp:txXfrm>
        <a:off x="1159755" y="3718028"/>
        <a:ext cx="4638847" cy="1481503"/>
      </dsp:txXfrm>
    </dsp:sp>
    <dsp:sp modelId="{36B1226E-056B-481E-8037-9D93AC49DB88}">
      <dsp:nvSpPr>
        <dsp:cNvPr id="0" name=""/>
        <dsp:cNvSpPr/>
      </dsp:nvSpPr>
      <dsp:spPr>
        <a:xfrm>
          <a:off x="5287862" y="1193379"/>
          <a:ext cx="1022896" cy="1022896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5518014" y="1193379"/>
        <a:ext cx="562592" cy="769729"/>
      </dsp:txXfrm>
    </dsp:sp>
    <dsp:sp modelId="{68BB6742-21A7-46BE-9186-4CBB6B5F9093}">
      <dsp:nvSpPr>
        <dsp:cNvPr id="0" name=""/>
        <dsp:cNvSpPr/>
      </dsp:nvSpPr>
      <dsp:spPr>
        <a:xfrm>
          <a:off x="5844694" y="3018856"/>
          <a:ext cx="1022896" cy="1022896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19432183"/>
            <a:satOff val="9656"/>
            <a:lumOff val="-4519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19432183"/>
              <a:satOff val="9656"/>
              <a:lumOff val="-451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6074846" y="3018856"/>
        <a:ext cx="562592" cy="76972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D48D13-9FEA-4843-AA40-DE59F8867F9D}" type="datetimeFigureOut">
              <a:rPr lang="de-DE" smtClean="0"/>
              <a:t>22.06.2021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A2C494-26ED-451B-8907-2FB455F3B8B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686029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A2C494-26ED-451B-8907-2FB455F3B8B3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874436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BB0DB3-A8FF-4ABB-9E2E-D960422260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025308"/>
          </a:xfrm>
        </p:spPr>
        <p:txBody>
          <a:bodyPr anchor="b">
            <a:normAutofit/>
          </a:bodyPr>
          <a:lstStyle>
            <a:lvl1pPr algn="ctr"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EE0618-75D7-410F-859C-CDF53BC53E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86729"/>
            <a:ext cx="9144000" cy="1135529"/>
          </a:xfr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1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237F11-76DB-4DD9-9747-3F38D05BA0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6/22/2021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59F581-81B0-44B3-ABA5-A25CA4BAE4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10D591-ADCF-4300-8282-72AE357F3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7190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E5C77-55F8-4677-A96C-E6D3F5545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A064EF-ADDA-4943-8F87-A7469D7997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B0D493-D1E7-4358-95E9-B5B80A49E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6/22/2021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E98326-3276-4B9E-960F-10C6677BFA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4C3AC2-288D-4FEE-BF80-0EAEDDFAB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73683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3333C6A-5417-40BD-BF7A-9405832237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43BCB45-B343-46F6-9718-AA0D68CED1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BDA2A4-FD34-4E17-908F-4367B1E644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6/22/2021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87AE3-776D-451D-AA52-C06B747248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A0C4D5-BE1E-4D6A-9196-E0F9E42B2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6401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75558-A264-444E-829B-51AAE6B4B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8D9373-37D1-4135-8D34-755E139F79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5E4A6B-1966-4E57-9FB8-8B111E97B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6/22/2021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3FC3DD-F2BE-41FF-895B-00129AAB1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1F830C-8424-4FAF-A011-605AE1D14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0135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A1BE8-ECC1-4027-B16E-C7BECCA9D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46C7E1-471A-46AA-8068-98E68C0C20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7C9F8F-EC48-4D16-B4C6-023A7B607B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6/22/2021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9FA5B3-F726-417B-932A-B93E0C8F5A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7D21F1-1A24-43EA-AB09-3024C491E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0929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16569-B648-4D50-BEB8-E8DAE24D6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0831B3-A1FD-470C-BEEE-4CFB441502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24493"/>
            <a:ext cx="5181600" cy="42524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F34A17-C244-438C-9AE3-FB9B3CE3BD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24493"/>
            <a:ext cx="5181600" cy="42524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CFA3AA-3FC1-4B98-8F99-1726F1AC0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6/22/2021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E10883-BACC-41A1-9067-ECFDB937D7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7660A2-13C9-4432-A6EB-A4FF3D78F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8366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7C843-C993-4E9C-80DD-3620816E5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91A8E3-B066-4511-9C6E-A3435B64DD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734325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E86B63-4102-4802-94D7-F138F80F3E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58237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924765-08A7-4A60-86DC-DC420F60BB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734325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4AA2795-EFB6-4000-8F25-FBB62646C0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58237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C942CFB-FE12-494A-9C41-3CB90F07BD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6/22/2021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C3A07E3-59E1-4EBD-9687-4B6ABE96A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CF7BB23-7539-4674-8B66-ACEFF9468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6210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841DB-C73C-4968-B434-A6AA14DAF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8152BF-92C7-4BF5-A9DB-16A0BF0F5F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6/22/2021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289DB7-F492-4037-A439-D70F7E556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FA96F1-8B8A-4E83-B3C2-E10DE522A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5000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8031033-9688-463F-9614-47F2F5BC6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6/22/2021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5B8DB2-C14B-45AC-ACAF-8702DF59C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01DA57-8D4E-4075-9460-4F03DF8AA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1501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CBE2C-9DAA-489D-AC88-15CBBA8A9B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E124BE-E494-445A-A4FB-A2A8F28F0C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2446DE-9A32-4774-9F7C-86678CA90E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00115D-61B3-46D0-B4D3-30C374B52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6/22/2021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3C2AFC-D0F8-469F-B1E0-123C2E066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B9BCDA-9EF7-4531-8021-AF7B30751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1771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AE558-F89F-4688-94E5-77F37D49F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BCD35AF-8CA2-49BB-BAE9-F29A0186EC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5CAA98-55BD-4118-A8AF-D603060784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BFF4C5-82A8-4AD8-B7E2-2882F65768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6/22/2021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60B401-B64F-417B-8AD6-581A22E5E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24BD4C-7149-44BF-8150-F72CAA95A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5393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436E0F2-A64B-471E-93C0-8DFE08CC57C8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C1E3AB1-2A8C-4607-9FAE-D8BDB280FE1A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6D66059-832F-40B6-A35F-F56C8F38A1E7}"/>
              </a:ext>
            </a:extLst>
          </p:cNvPr>
          <p:cNvCxnSpPr>
            <a:cxnSpLocks/>
          </p:cNvCxnSpPr>
          <p:nvPr/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515E2ED-7EA9-448D-83FA-54C3DF9723BD}"/>
              </a:ext>
            </a:extLst>
          </p:cNvPr>
          <p:cNvCxnSpPr>
            <a:cxnSpLocks/>
          </p:cNvCxnSpPr>
          <p:nvPr/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0595356-EABD-4767-AC9D-EA21FF115EC0}"/>
              </a:ext>
            </a:extLst>
          </p:cNvPr>
          <p:cNvCxnSpPr>
            <a:cxnSpLocks/>
          </p:cNvCxnSpPr>
          <p:nvPr/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8CD9F06-9628-469C-B788-A894E3E08281}"/>
              </a:ext>
            </a:extLst>
          </p:cNvPr>
          <p:cNvCxnSpPr>
            <a:cxnSpLocks/>
          </p:cNvCxnSpPr>
          <p:nvPr/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550A431-0B61-421B-B4B7-24C0CFF0F938}"/>
              </a:ext>
            </a:extLst>
          </p:cNvPr>
          <p:cNvCxnSpPr>
            <a:cxnSpLocks/>
          </p:cNvCxnSpPr>
          <p:nvPr/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75B94C5-D205-4339-B029-5D0FD2E5F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533401"/>
            <a:ext cx="9906000" cy="13821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96DC5C-BD34-4CE4-8AA7-A6A4B9516F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3000" y="2009554"/>
            <a:ext cx="9906000" cy="4024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F192A7-D622-449D-9FC2-48FDE4D690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37102" y="6398878"/>
            <a:ext cx="419390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100">
                <a:solidFill>
                  <a:schemeClr val="tx2"/>
                </a:solidFill>
                <a:latin typeface="+mn-lt"/>
              </a:defRPr>
            </a:lvl1pPr>
          </a:lstStyle>
          <a:p>
            <a:fld id="{11EAACC7-3B3F-47D1-959A-EF58926E955E}" type="datetimeFigureOut">
              <a:rPr lang="en-US" smtClean="0"/>
              <a:t>6/22/2021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35B93C-2BE9-4847-BFE5-D3CBCC6E94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4429" y="6398878"/>
            <a:ext cx="4497315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 b="1" spc="30" baseline="0">
                <a:solidFill>
                  <a:schemeClr val="tx2"/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70A99-395E-4F22-8AAB-6C7EE743D7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2477" y="6398878"/>
            <a:ext cx="470887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100">
                <a:solidFill>
                  <a:schemeClr val="tx2"/>
                </a:solidFill>
                <a:latin typeface="+mn-lt"/>
              </a:defRPr>
            </a:lvl1pPr>
          </a:lstStyle>
          <a:p>
            <a:fld id="{312CC964-A50B-4C29-B4E4-2C30BB34CCF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7925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2" r:id="rId3"/>
    <p:sldLayoutId id="2147483723" r:id="rId4"/>
    <p:sldLayoutId id="2147483724" r:id="rId5"/>
    <p:sldLayoutId id="2147483718" r:id="rId6"/>
    <p:sldLayoutId id="2147483714" r:id="rId7"/>
    <p:sldLayoutId id="2147483715" r:id="rId8"/>
    <p:sldLayoutId id="2147483716" r:id="rId9"/>
    <p:sldLayoutId id="2147483717" r:id="rId10"/>
    <p:sldLayoutId id="21474837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i="1" kern="1200" cap="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SzPct val="80000"/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anfiktion.de/p/rules-and-regulations/0" TargetMode="External"/><Relationship Id="rId2" Type="http://schemas.openxmlformats.org/officeDocument/2006/relationships/hyperlink" Target="https://www.fanfiktion.de/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BC88933B-CFB2-4662-9CA9-2C1E08385B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909EEE1-52DB-4A86-AFCE-CCE9041848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2"/>
            <a:ext cx="12192000" cy="685734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8644044-C3E4-4BBD-8D8D-40946DFD55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34402" y="1994264"/>
            <a:ext cx="7874740" cy="3922755"/>
          </a:xfrm>
        </p:spPr>
        <p:txBody>
          <a:bodyPr>
            <a:normAutofit/>
          </a:bodyPr>
          <a:lstStyle/>
          <a:p>
            <a:pPr algn="r"/>
            <a:r>
              <a:rPr lang="de-DE" sz="4600" b="1" dirty="0"/>
              <a:t>Forschungsmethoden</a:t>
            </a:r>
            <a:br>
              <a:rPr lang="de-DE" sz="4600" dirty="0"/>
            </a:br>
            <a:r>
              <a:rPr lang="de-DE" sz="4600" dirty="0"/>
              <a:t>Thema: </a:t>
            </a:r>
            <a:r>
              <a:rPr lang="de-DE" sz="4600" dirty="0" err="1"/>
              <a:t>fanfiction</a:t>
            </a:r>
            <a:endParaRPr lang="de-DE" sz="4600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CB2C271-F6F3-487E-B656-19D630D98D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83790" y="1050878"/>
            <a:ext cx="6157951" cy="943386"/>
          </a:xfrm>
        </p:spPr>
        <p:txBody>
          <a:bodyPr>
            <a:normAutofit/>
          </a:bodyPr>
          <a:lstStyle/>
          <a:p>
            <a:pPr algn="r">
              <a:lnSpc>
                <a:spcPct val="110000"/>
              </a:lnSpc>
            </a:pPr>
            <a:r>
              <a:rPr lang="sv-SE" sz="1700" dirty="0"/>
              <a:t>Mühl, Stefan</a:t>
            </a:r>
            <a:br>
              <a:rPr lang="sv-SE" sz="1700" dirty="0"/>
            </a:br>
            <a:r>
              <a:rPr lang="sv-SE" sz="1700" dirty="0"/>
              <a:t>Bock, Johanna</a:t>
            </a:r>
            <a:br>
              <a:rPr lang="sv-SE" sz="1700" dirty="0"/>
            </a:br>
            <a:r>
              <a:rPr lang="sv-SE" sz="1700" dirty="0"/>
              <a:t>Götzinger, Marc </a:t>
            </a:r>
            <a:endParaRPr lang="de-DE" sz="1700" dirty="0"/>
          </a:p>
        </p:txBody>
      </p:sp>
      <p:pic>
        <p:nvPicPr>
          <p:cNvPr id="5" name="Picture 4" descr="Ein Bild, das Unschärfe enthält.&#10;&#10;Automatisch generierte Beschreibung">
            <a:extLst>
              <a:ext uri="{FF2B5EF4-FFF2-40B4-BE49-F238E27FC236}">
                <a16:creationId xmlns:a16="http://schemas.microsoft.com/office/drawing/2014/main" id="{F477ABC2-DB52-45A8-87B2-5B1978C74E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868" r="25880" b="-1"/>
          <a:stretch/>
        </p:blipFill>
        <p:spPr>
          <a:xfrm>
            <a:off x="-2573" y="10"/>
            <a:ext cx="4811317" cy="6857988"/>
          </a:xfrm>
          <a:custGeom>
            <a:avLst/>
            <a:gdLst/>
            <a:ahLst/>
            <a:cxnLst/>
            <a:rect l="l" t="t" r="r" b="b"/>
            <a:pathLst>
              <a:path w="4811317" h="6857998">
                <a:moveTo>
                  <a:pt x="0" y="0"/>
                </a:moveTo>
                <a:lnTo>
                  <a:pt x="4811317" y="0"/>
                </a:lnTo>
                <a:lnTo>
                  <a:pt x="2712446" y="6857998"/>
                </a:lnTo>
                <a:lnTo>
                  <a:pt x="0" y="6857998"/>
                </a:lnTo>
                <a:close/>
              </a:path>
            </a:pathLst>
          </a:cu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26FE4BA-3BD1-4AB3-A3EB-39FF16D964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3418764" y="0"/>
            <a:ext cx="815637" cy="6857348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21">
            <a:extLst>
              <a:ext uri="{FF2B5EF4-FFF2-40B4-BE49-F238E27FC236}">
                <a16:creationId xmlns:a16="http://schemas.microsoft.com/office/drawing/2014/main" id="{CBD85EF3-E980-4EF9-BF91-C0540D302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  <a:endCxn id="15" idx="2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468380"/>
            <a:ext cx="6096000" cy="1389619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13836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DD50874-AADB-4C0F-AB64-7DA71B937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verteilungen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B2D234B-6A60-40BA-BA29-5026140344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>
                <a:solidFill>
                  <a:schemeClr val="tx1"/>
                </a:solidFill>
              </a:rPr>
              <a:t>Jeweils 10 Texte pro Kategorie insg. 76 MB im Korpus</a:t>
            </a:r>
          </a:p>
          <a:p>
            <a:r>
              <a:rPr lang="de-DE" dirty="0">
                <a:solidFill>
                  <a:schemeClr val="tx1"/>
                </a:solidFill>
              </a:rPr>
              <a:t>Kategorien:</a:t>
            </a:r>
          </a:p>
          <a:p>
            <a:pPr lvl="1"/>
            <a:r>
              <a:rPr lang="de-DE" dirty="0">
                <a:solidFill>
                  <a:schemeClr val="tx1"/>
                </a:solidFill>
              </a:rPr>
              <a:t>Bücher: -&gt; 25MB</a:t>
            </a:r>
          </a:p>
          <a:p>
            <a:pPr lvl="2"/>
            <a:r>
              <a:rPr lang="de-DE" dirty="0">
                <a:solidFill>
                  <a:schemeClr val="tx1"/>
                </a:solidFill>
              </a:rPr>
              <a:t>Harry Potter</a:t>
            </a:r>
            <a:r>
              <a:rPr lang="de-DE" sz="1800" u="none" cap="none" spc="0" dirty="0">
                <a:solidFill>
                  <a:schemeClr val="tx1"/>
                </a:solidFill>
                <a:latin typeface="+mn-lt"/>
              </a:rPr>
              <a:t> -&gt; insg.: </a:t>
            </a:r>
            <a:r>
              <a:rPr lang="de-DE" sz="1800" u="none" cap="none" spc="0" dirty="0" err="1">
                <a:solidFill>
                  <a:schemeClr val="tx1"/>
                </a:solidFill>
                <a:latin typeface="+mn-lt"/>
              </a:rPr>
              <a:t>chapter</a:t>
            </a:r>
            <a:r>
              <a:rPr lang="de-DE" sz="1800" u="none" cap="none" spc="0" dirty="0">
                <a:solidFill>
                  <a:schemeClr val="tx1"/>
                </a:solidFill>
                <a:latin typeface="+mn-lt"/>
              </a:rPr>
              <a:t>: 470, </a:t>
            </a:r>
            <a:r>
              <a:rPr lang="de-DE" sz="1800" u="none" cap="none" spc="0" dirty="0" err="1">
                <a:solidFill>
                  <a:schemeClr val="tx1"/>
                </a:solidFill>
                <a:latin typeface="+mn-lt"/>
              </a:rPr>
              <a:t>wordcount</a:t>
            </a:r>
            <a:r>
              <a:rPr lang="de-DE" sz="1800" u="none" cap="none" spc="0" dirty="0">
                <a:solidFill>
                  <a:schemeClr val="tx1"/>
                </a:solidFill>
                <a:latin typeface="+mn-lt"/>
              </a:rPr>
              <a:t>: 1.350.642 -&gt; 9 MB</a:t>
            </a:r>
            <a:endParaRPr lang="de-DE" dirty="0">
              <a:solidFill>
                <a:schemeClr val="tx1"/>
              </a:solidFill>
            </a:endParaRPr>
          </a:p>
          <a:p>
            <a:pPr lvl="2"/>
            <a:r>
              <a:rPr lang="de-DE" dirty="0">
                <a:solidFill>
                  <a:schemeClr val="tx1"/>
                </a:solidFill>
              </a:rPr>
              <a:t>Tribute von Panem</a:t>
            </a:r>
            <a:r>
              <a:rPr lang="de-DE" sz="1800" u="none" cap="none" spc="0" dirty="0">
                <a:solidFill>
                  <a:schemeClr val="tx1"/>
                </a:solidFill>
                <a:latin typeface="+mn-lt"/>
              </a:rPr>
              <a:t> -&gt; insg.: </a:t>
            </a:r>
            <a:r>
              <a:rPr lang="de-DE" sz="1800" u="none" cap="none" spc="0" dirty="0" err="1">
                <a:solidFill>
                  <a:schemeClr val="tx1"/>
                </a:solidFill>
                <a:latin typeface="+mn-lt"/>
              </a:rPr>
              <a:t>chapter</a:t>
            </a:r>
            <a:r>
              <a:rPr lang="de-DE" sz="1800" u="none" cap="none" spc="0" dirty="0">
                <a:solidFill>
                  <a:schemeClr val="tx1"/>
                </a:solidFill>
                <a:latin typeface="+mn-lt"/>
              </a:rPr>
              <a:t>: 1.139, </a:t>
            </a:r>
            <a:r>
              <a:rPr lang="de-DE" sz="1800" u="none" cap="none" spc="0" dirty="0" err="1">
                <a:solidFill>
                  <a:schemeClr val="tx1"/>
                </a:solidFill>
                <a:latin typeface="+mn-lt"/>
              </a:rPr>
              <a:t>wordcount</a:t>
            </a:r>
            <a:r>
              <a:rPr lang="de-DE" sz="1800" u="none" cap="none" spc="0" dirty="0">
                <a:solidFill>
                  <a:schemeClr val="tx1"/>
                </a:solidFill>
                <a:latin typeface="+mn-lt"/>
              </a:rPr>
              <a:t>: 12.334.365 -&gt; 16 MB</a:t>
            </a:r>
            <a:endParaRPr lang="de-DE" dirty="0">
              <a:solidFill>
                <a:schemeClr val="tx1"/>
              </a:solidFill>
            </a:endParaRPr>
          </a:p>
          <a:p>
            <a:pPr lvl="1"/>
            <a:r>
              <a:rPr lang="de-DE" dirty="0">
                <a:solidFill>
                  <a:schemeClr val="tx1"/>
                </a:solidFill>
              </a:rPr>
              <a:t>Filme -&gt; 22MB</a:t>
            </a:r>
          </a:p>
          <a:p>
            <a:pPr lvl="2"/>
            <a:r>
              <a:rPr lang="de-DE" dirty="0">
                <a:solidFill>
                  <a:schemeClr val="tx1"/>
                </a:solidFill>
              </a:rPr>
              <a:t>Fluch der Karibik</a:t>
            </a:r>
            <a:r>
              <a:rPr lang="de-DE" sz="1800" u="none" cap="none" spc="0" dirty="0">
                <a:solidFill>
                  <a:schemeClr val="tx1"/>
                </a:solidFill>
                <a:latin typeface="+mn-lt"/>
              </a:rPr>
              <a:t> -&gt; insg.: </a:t>
            </a:r>
            <a:r>
              <a:rPr lang="de-DE" sz="1800" u="none" cap="none" spc="0" dirty="0" err="1">
                <a:solidFill>
                  <a:schemeClr val="tx1"/>
                </a:solidFill>
                <a:latin typeface="+mn-lt"/>
              </a:rPr>
              <a:t>chapter</a:t>
            </a:r>
            <a:r>
              <a:rPr lang="de-DE" sz="1800" u="none" cap="none" spc="0" dirty="0">
                <a:solidFill>
                  <a:schemeClr val="tx1"/>
                </a:solidFill>
                <a:latin typeface="+mn-lt"/>
              </a:rPr>
              <a:t>: 785, </a:t>
            </a:r>
            <a:r>
              <a:rPr lang="de-DE" sz="1800" u="none" cap="none" spc="0" dirty="0" err="1">
                <a:solidFill>
                  <a:schemeClr val="tx1"/>
                </a:solidFill>
                <a:latin typeface="+mn-lt"/>
              </a:rPr>
              <a:t>wordcount</a:t>
            </a:r>
            <a:r>
              <a:rPr lang="de-DE" sz="1800" u="none" cap="none" spc="0" dirty="0">
                <a:solidFill>
                  <a:schemeClr val="tx1"/>
                </a:solidFill>
                <a:latin typeface="+mn-lt"/>
              </a:rPr>
              <a:t>: 3.470.353 -&gt; 22MB</a:t>
            </a:r>
            <a:endParaRPr lang="de-DE" dirty="0">
              <a:solidFill>
                <a:schemeClr val="tx1"/>
              </a:solidFill>
            </a:endParaRPr>
          </a:p>
          <a:p>
            <a:pPr lvl="1"/>
            <a:r>
              <a:rPr lang="de-DE" dirty="0">
                <a:solidFill>
                  <a:schemeClr val="tx1"/>
                </a:solidFill>
              </a:rPr>
              <a:t>Computerspiele -&gt; 28 MB</a:t>
            </a:r>
          </a:p>
          <a:p>
            <a:pPr lvl="2"/>
            <a:r>
              <a:rPr lang="de-DE" dirty="0">
                <a:solidFill>
                  <a:schemeClr val="tx1"/>
                </a:solidFill>
              </a:rPr>
              <a:t>The Witcher </a:t>
            </a:r>
            <a:r>
              <a:rPr lang="de-DE" sz="1800" u="none" cap="none" spc="0" dirty="0">
                <a:solidFill>
                  <a:schemeClr val="tx1"/>
                </a:solidFill>
                <a:latin typeface="+mn-lt"/>
              </a:rPr>
              <a:t>-&gt; insg.: </a:t>
            </a:r>
            <a:r>
              <a:rPr lang="de-DE" sz="1800" u="none" cap="none" spc="0" dirty="0" err="1">
                <a:solidFill>
                  <a:schemeClr val="tx1"/>
                </a:solidFill>
                <a:latin typeface="+mn-lt"/>
              </a:rPr>
              <a:t>chapter</a:t>
            </a:r>
            <a:r>
              <a:rPr lang="de-DE" sz="1800" u="none" cap="none" spc="0" dirty="0">
                <a:solidFill>
                  <a:schemeClr val="tx1"/>
                </a:solidFill>
                <a:latin typeface="+mn-lt"/>
              </a:rPr>
              <a:t>: 1.292, </a:t>
            </a:r>
            <a:r>
              <a:rPr lang="de-DE" sz="1800" u="none" cap="none" spc="0" dirty="0" err="1">
                <a:solidFill>
                  <a:schemeClr val="tx1"/>
                </a:solidFill>
                <a:latin typeface="+mn-lt"/>
              </a:rPr>
              <a:t>wordcount</a:t>
            </a:r>
            <a:r>
              <a:rPr lang="de-DE" sz="1800" u="none" cap="none" spc="0" dirty="0">
                <a:solidFill>
                  <a:schemeClr val="tx1"/>
                </a:solidFill>
                <a:latin typeface="+mn-lt"/>
              </a:rPr>
              <a:t>: 1.381.614 </a:t>
            </a:r>
            <a:r>
              <a:rPr lang="de-DE" dirty="0">
                <a:solidFill>
                  <a:schemeClr val="tx1"/>
                </a:solidFill>
              </a:rPr>
              <a:t>-&gt; 19 MB</a:t>
            </a:r>
          </a:p>
          <a:p>
            <a:pPr lvl="2"/>
            <a:r>
              <a:rPr lang="de-DE" dirty="0">
                <a:solidFill>
                  <a:schemeClr val="tx1"/>
                </a:solidFill>
              </a:rPr>
              <a:t>Detroit: </a:t>
            </a:r>
            <a:r>
              <a:rPr lang="de-DE" dirty="0" err="1">
                <a:solidFill>
                  <a:schemeClr val="tx1"/>
                </a:solidFill>
              </a:rPr>
              <a:t>Become</a:t>
            </a:r>
            <a:r>
              <a:rPr lang="de-DE" dirty="0">
                <a:solidFill>
                  <a:schemeClr val="tx1"/>
                </a:solidFill>
              </a:rPr>
              <a:t> Human </a:t>
            </a:r>
            <a:r>
              <a:rPr lang="de-DE" sz="1800" u="none" cap="none" spc="0" dirty="0">
                <a:solidFill>
                  <a:schemeClr val="tx1"/>
                </a:solidFill>
                <a:latin typeface="+mn-lt"/>
              </a:rPr>
              <a:t>-&gt; insg.: </a:t>
            </a:r>
            <a:r>
              <a:rPr lang="de-DE" sz="1800" u="none" cap="none" spc="0" dirty="0" err="1">
                <a:solidFill>
                  <a:schemeClr val="tx1"/>
                </a:solidFill>
                <a:latin typeface="+mn-lt"/>
              </a:rPr>
              <a:t>chapter</a:t>
            </a:r>
            <a:r>
              <a:rPr lang="de-DE" sz="1800" u="none" cap="none" spc="0" dirty="0">
                <a:solidFill>
                  <a:schemeClr val="tx1"/>
                </a:solidFill>
                <a:latin typeface="+mn-lt"/>
              </a:rPr>
              <a:t>: 784, </a:t>
            </a:r>
            <a:r>
              <a:rPr lang="de-DE" sz="1800" u="none" cap="none" spc="0" dirty="0" err="1">
                <a:solidFill>
                  <a:schemeClr val="tx1"/>
                </a:solidFill>
                <a:latin typeface="+mn-lt"/>
              </a:rPr>
              <a:t>wordcount</a:t>
            </a:r>
            <a:r>
              <a:rPr lang="de-DE" sz="1800" u="none" cap="none" spc="0" dirty="0">
                <a:solidFill>
                  <a:schemeClr val="tx1"/>
                </a:solidFill>
                <a:latin typeface="+mn-lt"/>
              </a:rPr>
              <a:t>: 3.292.933</a:t>
            </a:r>
            <a:r>
              <a:rPr lang="de-DE" dirty="0">
                <a:solidFill>
                  <a:schemeClr val="tx1"/>
                </a:solidFill>
              </a:rPr>
              <a:t>-&gt; 9MB</a:t>
            </a:r>
          </a:p>
          <a:p>
            <a:pPr lvl="2"/>
            <a:endParaRPr lang="de-DE" dirty="0">
              <a:solidFill>
                <a:schemeClr val="tx1"/>
              </a:solidFill>
            </a:endParaRPr>
          </a:p>
          <a:p>
            <a:pPr marL="914400" lvl="2" indent="0">
              <a:buNone/>
            </a:pPr>
            <a:endParaRPr lang="de-DE" dirty="0">
              <a:solidFill>
                <a:schemeClr val="tx1"/>
              </a:solidFill>
            </a:endParaRPr>
          </a:p>
          <a:p>
            <a:pPr lvl="2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FFD5CD8-4B35-4483-89B7-9DBFBDB2438C}"/>
              </a:ext>
            </a:extLst>
          </p:cNvPr>
          <p:cNvSpPr txBox="1"/>
          <p:nvPr/>
        </p:nvSpPr>
        <p:spPr>
          <a:xfrm>
            <a:off x="10448254" y="0"/>
            <a:ext cx="1743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Thema: Fanfiction</a:t>
            </a:r>
          </a:p>
        </p:txBody>
      </p:sp>
    </p:spTree>
    <p:extLst>
      <p:ext uri="{BB962C8B-B14F-4D97-AF65-F5344CB8AC3E}">
        <p14:creationId xmlns:p14="http://schemas.microsoft.com/office/powerpoint/2010/main" val="28012542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7F430E9F-3B61-4A75-9A34-1EF839CC7C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5A93CC3-99AA-471D-9142-5BD2235D6A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3"/>
            <a:ext cx="12192000" cy="20089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5D5A1EFF-2E6F-4210-A283-AF9BE5B07C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24C9A7BB-4074-4704-B5B6-B526355DFE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478117" y="0"/>
            <a:ext cx="340591" cy="2009553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4D5622E3-2C65-496F-9C3F-CBEE21924A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0" y="1299548"/>
            <a:ext cx="1769035" cy="69557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B4ED111D-3746-4B9C-AEE8-7AB8346701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1150" y="1171094"/>
            <a:ext cx="4860850" cy="824023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75AE1D3C-1EF9-4A89-B613-EE7B789102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8968704" y="0"/>
            <a:ext cx="2147217" cy="1995117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 1">
            <a:extLst>
              <a:ext uri="{FF2B5EF4-FFF2-40B4-BE49-F238E27FC236}">
                <a16:creationId xmlns:a16="http://schemas.microsoft.com/office/drawing/2014/main" id="{B8664C58-5804-4643-AA3E-391A070D5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9553" y="497395"/>
            <a:ext cx="10064376" cy="1229756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Harry potter</a:t>
            </a: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6DE80A3F-530A-4181-887F-9AAF6DCBF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1594353" y="-14436"/>
            <a:ext cx="239059" cy="2009553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Inhaltsplatzhalter 5">
            <a:extLst>
              <a:ext uri="{FF2B5EF4-FFF2-40B4-BE49-F238E27FC236}">
                <a16:creationId xmlns:a16="http://schemas.microsoft.com/office/drawing/2014/main" id="{E49B82B0-0D9A-4E5B-A0C2-41614989B58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2042646"/>
              </p:ext>
            </p:extLst>
          </p:nvPr>
        </p:nvGraphicFramePr>
        <p:xfrm>
          <a:off x="885182" y="2223893"/>
          <a:ext cx="10553117" cy="3844671"/>
        </p:xfrm>
        <a:graphic>
          <a:graphicData uri="http://schemas.openxmlformats.org/drawingml/2006/table">
            <a:tbl>
              <a:tblPr>
                <a:solidFill>
                  <a:schemeClr val="tx1">
                    <a:lumMod val="65000"/>
                    <a:lumOff val="35000"/>
                  </a:schemeClr>
                </a:solidFill>
              </a:tblPr>
              <a:tblGrid>
                <a:gridCol w="10553117">
                  <a:extLst>
                    <a:ext uri="{9D8B030D-6E8A-4147-A177-3AD203B41FA5}">
                      <a16:colId xmlns:a16="http://schemas.microsoft.com/office/drawing/2014/main" val="43550489"/>
                    </a:ext>
                  </a:extLst>
                </a:gridCol>
              </a:tblGrid>
              <a:tr h="2913808">
                <a:tc>
                  <a:txBody>
                    <a:bodyPr/>
                    <a:lstStyle/>
                    <a:p>
                      <a:r>
                        <a:rPr lang="de-DE" sz="1800" b="1" u="none" cap="none" spc="0" dirty="0">
                          <a:solidFill>
                            <a:schemeClr val="bg1"/>
                          </a:solidFill>
                          <a:latin typeface="+mn-lt"/>
                        </a:rPr>
                        <a:t>And-will-</a:t>
                      </a:r>
                      <a:r>
                        <a:rPr lang="de-DE" sz="1800" b="1" u="none" cap="none" spc="0" dirty="0" err="1">
                          <a:solidFill>
                            <a:schemeClr val="bg1"/>
                          </a:solidFill>
                          <a:latin typeface="+mn-lt"/>
                        </a:rPr>
                        <a:t>you</a:t>
                      </a:r>
                      <a:r>
                        <a:rPr lang="de-DE" sz="1800" b="1" u="none" cap="none" spc="0" dirty="0">
                          <a:solidFill>
                            <a:schemeClr val="bg1"/>
                          </a:solidFill>
                          <a:latin typeface="+mn-lt"/>
                        </a:rPr>
                        <a:t>-take-a-</a:t>
                      </a:r>
                      <a:r>
                        <a:rPr lang="de-DE" sz="1800" b="1" u="none" cap="none" spc="0" dirty="0" err="1">
                          <a:solidFill>
                            <a:schemeClr val="bg1"/>
                          </a:solidFill>
                          <a:latin typeface="+mn-lt"/>
                        </a:rPr>
                        <a:t>life</a:t>
                      </a:r>
                      <a:r>
                        <a:rPr lang="de-DE" sz="1800" b="1" u="none" cap="none" spc="0" dirty="0">
                          <a:solidFill>
                            <a:schemeClr val="bg1"/>
                          </a:solidFill>
                          <a:latin typeface="+mn-lt"/>
                        </a:rPr>
                        <a:t>-</a:t>
                      </a:r>
                      <a:r>
                        <a:rPr lang="de-DE" sz="1800" b="1" u="none" cap="none" spc="0" dirty="0" err="1">
                          <a:solidFill>
                            <a:schemeClr val="bg1"/>
                          </a:solidFill>
                          <a:latin typeface="+mn-lt"/>
                        </a:rPr>
                        <a:t>with-me</a:t>
                      </a:r>
                      <a:r>
                        <a:rPr lang="de-DE" sz="1800" b="1" u="none" cap="none" spc="0" dirty="0">
                          <a:solidFill>
                            <a:schemeClr val="bg1"/>
                          </a:solidFill>
                          <a:latin typeface="+mn-lt"/>
                        </a:rPr>
                        <a:t>: </a:t>
                      </a:r>
                      <a:r>
                        <a:rPr lang="de-DE" sz="1800" b="0" u="none" cap="none" spc="0" dirty="0" err="1">
                          <a:solidFill>
                            <a:schemeClr val="bg1"/>
                          </a:solidFill>
                          <a:latin typeface="+mn-lt"/>
                        </a:rPr>
                        <a:t>chapcount</a:t>
                      </a:r>
                      <a:r>
                        <a:rPr lang="de-DE" sz="1800" b="0" u="none" cap="none" spc="0" dirty="0">
                          <a:solidFill>
                            <a:schemeClr val="bg1"/>
                          </a:solidFill>
                          <a:latin typeface="+mn-lt"/>
                        </a:rPr>
                        <a:t> 60, </a:t>
                      </a:r>
                      <a:r>
                        <a:rPr kumimoji="0" lang="de-DE" sz="1800" b="0" i="0" u="none" strike="noStrike" cap="none" spc="0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w</a:t>
                      </a:r>
                      <a:r>
                        <a:rPr kumimoji="0" lang="de-DE" altLang="de-DE" sz="1800" b="0" i="0" u="none" strike="noStrike" cap="none" spc="0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ordcount</a:t>
                      </a:r>
                      <a:r>
                        <a:rPr kumimoji="0" lang="de-DE" altLang="de-DE" sz="1800" b="0" i="0" u="none" strike="noStrike" cap="none" spc="0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 159.687</a:t>
                      </a:r>
                    </a:p>
                    <a:p>
                      <a:r>
                        <a:rPr lang="de-DE" sz="1800" b="1" u="none" cap="none" spc="0" dirty="0">
                          <a:solidFill>
                            <a:schemeClr val="bg1"/>
                          </a:solidFill>
                          <a:latin typeface="+mn-lt"/>
                        </a:rPr>
                        <a:t>Beyond-</a:t>
                      </a:r>
                      <a:r>
                        <a:rPr lang="de-DE" sz="1800" b="1" u="none" cap="none" spc="0" dirty="0" err="1">
                          <a:solidFill>
                            <a:schemeClr val="bg1"/>
                          </a:solidFill>
                          <a:latin typeface="+mn-lt"/>
                        </a:rPr>
                        <a:t>the</a:t>
                      </a:r>
                      <a:r>
                        <a:rPr lang="de-DE" sz="1800" b="1" u="none" cap="none" spc="0" dirty="0">
                          <a:solidFill>
                            <a:schemeClr val="bg1"/>
                          </a:solidFill>
                          <a:latin typeface="+mn-lt"/>
                        </a:rPr>
                        <a:t>-Graves:</a:t>
                      </a:r>
                      <a:r>
                        <a:rPr lang="de-DE" sz="1800" b="0" u="none" cap="none" spc="0" dirty="0">
                          <a:solidFill>
                            <a:schemeClr val="bg1"/>
                          </a:solidFill>
                          <a:latin typeface="+mn-lt"/>
                        </a:rPr>
                        <a:t> </a:t>
                      </a:r>
                      <a:r>
                        <a:rPr lang="de-DE" sz="1800" b="0" u="none" cap="none" spc="0" dirty="0" err="1">
                          <a:solidFill>
                            <a:schemeClr val="bg1"/>
                          </a:solidFill>
                          <a:latin typeface="+mn-lt"/>
                        </a:rPr>
                        <a:t>chapcount</a:t>
                      </a:r>
                      <a:r>
                        <a:rPr lang="de-DE" sz="1800" b="0" u="none" cap="none" spc="0" dirty="0">
                          <a:solidFill>
                            <a:schemeClr val="bg1"/>
                          </a:solidFill>
                          <a:latin typeface="+mn-lt"/>
                        </a:rPr>
                        <a:t> 37, </a:t>
                      </a:r>
                      <a:r>
                        <a:rPr lang="de-DE" sz="1800" b="0" u="none" cap="none" spc="0" dirty="0" err="1">
                          <a:solidFill>
                            <a:schemeClr val="bg1"/>
                          </a:solidFill>
                          <a:latin typeface="+mn-lt"/>
                        </a:rPr>
                        <a:t>wordcount</a:t>
                      </a:r>
                      <a:r>
                        <a:rPr lang="de-DE" sz="1800" b="0" u="none" cap="none" spc="0" dirty="0">
                          <a:solidFill>
                            <a:schemeClr val="bg1"/>
                          </a:solidFill>
                          <a:latin typeface="+mn-lt"/>
                        </a:rPr>
                        <a:t> 95.109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b="1" u="none" cap="none" spc="0" dirty="0">
                          <a:solidFill>
                            <a:schemeClr val="bg1"/>
                          </a:solidFill>
                          <a:latin typeface="+mn-lt"/>
                        </a:rPr>
                        <a:t>Boese-Cops-</a:t>
                      </a:r>
                      <a:r>
                        <a:rPr lang="de-DE" sz="1800" b="1" u="none" cap="none" spc="0" dirty="0" err="1">
                          <a:solidFill>
                            <a:schemeClr val="bg1"/>
                          </a:solidFill>
                          <a:latin typeface="+mn-lt"/>
                        </a:rPr>
                        <a:t>kuesst</a:t>
                      </a:r>
                      <a:r>
                        <a:rPr lang="de-DE" sz="1800" b="1" u="none" cap="none" spc="0" dirty="0">
                          <a:solidFill>
                            <a:schemeClr val="bg1"/>
                          </a:solidFill>
                          <a:latin typeface="+mn-lt"/>
                        </a:rPr>
                        <a:t>-man-nicht: </a:t>
                      </a:r>
                      <a:r>
                        <a:rPr lang="de-DE" sz="1800" b="0" u="none" cap="none" spc="0" dirty="0" err="1">
                          <a:solidFill>
                            <a:schemeClr val="bg1"/>
                          </a:solidFill>
                          <a:latin typeface="+mn-lt"/>
                        </a:rPr>
                        <a:t>chapcount</a:t>
                      </a:r>
                      <a:r>
                        <a:rPr lang="de-DE" sz="1800" b="0" u="none" cap="none" spc="0" dirty="0">
                          <a:solidFill>
                            <a:schemeClr val="bg1"/>
                          </a:solidFill>
                          <a:latin typeface="+mn-lt"/>
                        </a:rPr>
                        <a:t> 25, </a:t>
                      </a:r>
                      <a:r>
                        <a:rPr lang="de-DE" sz="1800" b="0" u="none" cap="none" spc="0" dirty="0" err="1">
                          <a:solidFill>
                            <a:schemeClr val="bg1"/>
                          </a:solidFill>
                          <a:latin typeface="+mn-lt"/>
                        </a:rPr>
                        <a:t>wordcount</a:t>
                      </a:r>
                      <a:r>
                        <a:rPr lang="de-DE" sz="1800" b="0" u="none" cap="none" spc="0" dirty="0">
                          <a:solidFill>
                            <a:schemeClr val="bg1"/>
                          </a:solidFill>
                          <a:latin typeface="+mn-lt"/>
                        </a:rPr>
                        <a:t> 101.458</a:t>
                      </a:r>
                      <a:endParaRPr kumimoji="0" lang="de-DE" altLang="de-DE" sz="1800" b="0" i="0" u="none" strike="noStrike" cap="none" spc="0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b="1" u="none" cap="none" spc="0" dirty="0">
                          <a:solidFill>
                            <a:schemeClr val="bg1"/>
                          </a:solidFill>
                          <a:latin typeface="+mn-lt"/>
                        </a:rPr>
                        <a:t>Ein-</a:t>
                      </a:r>
                      <a:r>
                        <a:rPr lang="de-DE" sz="1800" b="1" u="none" cap="none" spc="0" dirty="0" err="1">
                          <a:solidFill>
                            <a:schemeClr val="bg1"/>
                          </a:solidFill>
                          <a:latin typeface="+mn-lt"/>
                        </a:rPr>
                        <a:t>ungewoehnliches</a:t>
                      </a:r>
                      <a:r>
                        <a:rPr lang="de-DE" sz="1800" b="1" u="none" cap="none" spc="0" dirty="0">
                          <a:solidFill>
                            <a:schemeClr val="bg1"/>
                          </a:solidFill>
                          <a:latin typeface="+mn-lt"/>
                        </a:rPr>
                        <a:t>-Geschenk-</a:t>
                      </a:r>
                      <a:r>
                        <a:rPr lang="de-DE" sz="1800" b="1" u="none" cap="none" spc="0" dirty="0" err="1">
                          <a:solidFill>
                            <a:schemeClr val="bg1"/>
                          </a:solidFill>
                          <a:latin typeface="+mn-lt"/>
                        </a:rPr>
                        <a:t>Grindeldore</a:t>
                      </a:r>
                      <a:r>
                        <a:rPr lang="de-DE" sz="1800" b="1" u="none" cap="none" spc="0" dirty="0">
                          <a:solidFill>
                            <a:schemeClr val="bg1"/>
                          </a:solidFill>
                          <a:latin typeface="+mn-lt"/>
                        </a:rPr>
                        <a:t>-x-Newt: </a:t>
                      </a:r>
                      <a:r>
                        <a:rPr lang="de-DE" sz="1800" b="0" u="none" cap="none" spc="0" dirty="0" err="1">
                          <a:solidFill>
                            <a:schemeClr val="bg1"/>
                          </a:solidFill>
                          <a:latin typeface="+mn-lt"/>
                        </a:rPr>
                        <a:t>chapcount</a:t>
                      </a:r>
                      <a:r>
                        <a:rPr lang="de-DE" sz="1800" b="0" u="none" cap="none" spc="0" dirty="0">
                          <a:solidFill>
                            <a:schemeClr val="bg1"/>
                          </a:solidFill>
                          <a:latin typeface="+mn-lt"/>
                        </a:rPr>
                        <a:t> 22, </a:t>
                      </a:r>
                      <a:r>
                        <a:rPr lang="de-DE" sz="1800" b="0" u="none" cap="none" spc="0" dirty="0" err="1">
                          <a:solidFill>
                            <a:schemeClr val="bg1"/>
                          </a:solidFill>
                          <a:latin typeface="+mn-lt"/>
                        </a:rPr>
                        <a:t>wordcount</a:t>
                      </a:r>
                      <a:r>
                        <a:rPr lang="de-DE" sz="1800" b="0" u="none" cap="none" spc="0" dirty="0">
                          <a:solidFill>
                            <a:schemeClr val="bg1"/>
                          </a:solidFill>
                          <a:latin typeface="+mn-lt"/>
                        </a:rPr>
                        <a:t> 117.874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b="1" u="none" cap="none" spc="0" dirty="0">
                          <a:solidFill>
                            <a:schemeClr val="bg1"/>
                          </a:solidFill>
                          <a:latin typeface="+mn-lt"/>
                        </a:rPr>
                        <a:t>Felix-039-Tale</a:t>
                      </a:r>
                      <a:r>
                        <a:rPr lang="de-DE" sz="1800" b="0" u="none" cap="none" spc="0" dirty="0">
                          <a:solidFill>
                            <a:schemeClr val="bg1"/>
                          </a:solidFill>
                          <a:latin typeface="+mn-lt"/>
                        </a:rPr>
                        <a:t>: </a:t>
                      </a:r>
                      <a:r>
                        <a:rPr lang="de-DE" sz="1800" b="0" u="none" cap="none" spc="0" dirty="0" err="1">
                          <a:solidFill>
                            <a:schemeClr val="bg1"/>
                          </a:solidFill>
                          <a:latin typeface="+mn-lt"/>
                        </a:rPr>
                        <a:t>chapcount</a:t>
                      </a:r>
                      <a:r>
                        <a:rPr lang="de-DE" sz="1800" b="0" u="none" cap="none" spc="0" dirty="0">
                          <a:solidFill>
                            <a:schemeClr val="bg1"/>
                          </a:solidFill>
                          <a:latin typeface="+mn-lt"/>
                        </a:rPr>
                        <a:t> 34, </a:t>
                      </a:r>
                      <a:r>
                        <a:rPr lang="de-DE" sz="1800" b="0" u="none" cap="none" spc="0" dirty="0" err="1">
                          <a:solidFill>
                            <a:schemeClr val="bg1"/>
                          </a:solidFill>
                          <a:latin typeface="+mn-lt"/>
                        </a:rPr>
                        <a:t>wordcount</a:t>
                      </a:r>
                      <a:r>
                        <a:rPr lang="de-DE" sz="1800" b="0" u="none" cap="none" spc="0" dirty="0">
                          <a:solidFill>
                            <a:schemeClr val="bg1"/>
                          </a:solidFill>
                          <a:latin typeface="+mn-lt"/>
                        </a:rPr>
                        <a:t> 163.851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b="1" u="none" cap="none" spc="0" dirty="0">
                          <a:solidFill>
                            <a:schemeClr val="bg1"/>
                          </a:solidFill>
                          <a:latin typeface="+mn-lt"/>
                        </a:rPr>
                        <a:t>Love-in-the-cold-times-of-war-3: </a:t>
                      </a:r>
                      <a:r>
                        <a:rPr lang="de-DE" sz="1800" b="0" u="none" cap="none" spc="0" dirty="0" err="1">
                          <a:solidFill>
                            <a:schemeClr val="bg1"/>
                          </a:solidFill>
                          <a:latin typeface="+mn-lt"/>
                        </a:rPr>
                        <a:t>chapcount</a:t>
                      </a:r>
                      <a:r>
                        <a:rPr lang="de-DE" sz="1800" b="0" u="none" cap="none" spc="0" dirty="0">
                          <a:solidFill>
                            <a:schemeClr val="bg1"/>
                          </a:solidFill>
                          <a:latin typeface="+mn-lt"/>
                        </a:rPr>
                        <a:t> 30, </a:t>
                      </a:r>
                      <a:r>
                        <a:rPr lang="de-DE" sz="1800" b="0" u="none" cap="none" spc="0" dirty="0" err="1">
                          <a:solidFill>
                            <a:schemeClr val="bg1"/>
                          </a:solidFill>
                          <a:latin typeface="+mn-lt"/>
                        </a:rPr>
                        <a:t>wordcount</a:t>
                      </a:r>
                      <a:r>
                        <a:rPr lang="de-DE" sz="1800" b="0" u="none" cap="none" spc="0" dirty="0">
                          <a:solidFill>
                            <a:schemeClr val="bg1"/>
                          </a:solidFill>
                          <a:latin typeface="+mn-lt"/>
                        </a:rPr>
                        <a:t> 126.134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b="1" u="none" cap="none" spc="0" dirty="0">
                          <a:solidFill>
                            <a:schemeClr val="bg1"/>
                          </a:solidFill>
                          <a:latin typeface="+mn-lt"/>
                        </a:rPr>
                        <a:t>Anther-039-s-Fangs-and-Lion-039-s-Den-Gramander: </a:t>
                      </a:r>
                      <a:r>
                        <a:rPr lang="de-DE" sz="1800" b="0" u="none" cap="none" spc="0" dirty="0" err="1">
                          <a:solidFill>
                            <a:schemeClr val="bg1"/>
                          </a:solidFill>
                          <a:latin typeface="+mn-lt"/>
                        </a:rPr>
                        <a:t>chapcount</a:t>
                      </a:r>
                      <a:r>
                        <a:rPr lang="de-DE" sz="1800" b="0" u="none" cap="none" spc="0" dirty="0">
                          <a:solidFill>
                            <a:schemeClr val="bg1"/>
                          </a:solidFill>
                          <a:latin typeface="+mn-lt"/>
                        </a:rPr>
                        <a:t> 41, </a:t>
                      </a:r>
                      <a:r>
                        <a:rPr lang="de-DE" sz="1800" b="0" u="none" cap="none" spc="0" dirty="0" err="1">
                          <a:solidFill>
                            <a:schemeClr val="bg1"/>
                          </a:solidFill>
                          <a:latin typeface="+mn-lt"/>
                        </a:rPr>
                        <a:t>wordcount</a:t>
                      </a:r>
                      <a:r>
                        <a:rPr lang="de-DE" sz="1800" b="0" u="none" cap="none" spc="0" dirty="0">
                          <a:solidFill>
                            <a:schemeClr val="bg1"/>
                          </a:solidFill>
                          <a:latin typeface="+mn-lt"/>
                        </a:rPr>
                        <a:t> 211.387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b="1" u="none" cap="none" spc="0" dirty="0">
                          <a:solidFill>
                            <a:schemeClr val="bg1"/>
                          </a:solidFill>
                          <a:latin typeface="+mn-lt"/>
                        </a:rPr>
                        <a:t>Phantastische-Jahre-auf-</a:t>
                      </a:r>
                      <a:r>
                        <a:rPr lang="de-DE" sz="1800" b="1" u="none" cap="none" spc="0" dirty="0" err="1">
                          <a:solidFill>
                            <a:schemeClr val="bg1"/>
                          </a:solidFill>
                          <a:latin typeface="+mn-lt"/>
                        </a:rPr>
                        <a:t>Hogwarts</a:t>
                      </a:r>
                      <a:r>
                        <a:rPr lang="de-DE" sz="1800" b="1" u="none" cap="none" spc="0" dirty="0">
                          <a:solidFill>
                            <a:schemeClr val="bg1"/>
                          </a:solidFill>
                          <a:latin typeface="+mn-lt"/>
                        </a:rPr>
                        <a:t>: </a:t>
                      </a:r>
                      <a:r>
                        <a:rPr lang="de-DE" sz="1800" b="0" u="none" cap="none" spc="0" dirty="0" err="1">
                          <a:solidFill>
                            <a:schemeClr val="bg1"/>
                          </a:solidFill>
                          <a:latin typeface="+mn-lt"/>
                        </a:rPr>
                        <a:t>chapcount</a:t>
                      </a:r>
                      <a:r>
                        <a:rPr lang="de-DE" sz="1800" b="0" u="none" cap="none" spc="0" dirty="0">
                          <a:solidFill>
                            <a:schemeClr val="bg1"/>
                          </a:solidFill>
                          <a:latin typeface="+mn-lt"/>
                        </a:rPr>
                        <a:t> 185, </a:t>
                      </a:r>
                      <a:r>
                        <a:rPr lang="de-DE" sz="1800" b="0" u="none" cap="none" spc="0" dirty="0" err="1">
                          <a:solidFill>
                            <a:schemeClr val="bg1"/>
                          </a:solidFill>
                          <a:latin typeface="+mn-lt"/>
                        </a:rPr>
                        <a:t>wordcount</a:t>
                      </a:r>
                      <a:r>
                        <a:rPr lang="de-DE" sz="1800" b="0" u="none" cap="none" spc="0" dirty="0">
                          <a:solidFill>
                            <a:schemeClr val="bg1"/>
                          </a:solidFill>
                          <a:latin typeface="+mn-lt"/>
                        </a:rPr>
                        <a:t> 256.345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b="1" u="none" cap="none" spc="0" dirty="0">
                          <a:solidFill>
                            <a:schemeClr val="bg1"/>
                          </a:solidFill>
                          <a:latin typeface="+mn-lt"/>
                        </a:rPr>
                        <a:t>The-</a:t>
                      </a:r>
                      <a:r>
                        <a:rPr lang="de-DE" sz="1800" b="1" u="none" cap="none" spc="0" dirty="0" err="1">
                          <a:solidFill>
                            <a:schemeClr val="bg1"/>
                          </a:solidFill>
                          <a:latin typeface="+mn-lt"/>
                        </a:rPr>
                        <a:t>greater</a:t>
                      </a:r>
                      <a:r>
                        <a:rPr lang="de-DE" sz="1800" b="1" u="none" cap="none" spc="0" dirty="0">
                          <a:solidFill>
                            <a:schemeClr val="bg1"/>
                          </a:solidFill>
                          <a:latin typeface="+mn-lt"/>
                        </a:rPr>
                        <a:t>-</a:t>
                      </a:r>
                      <a:r>
                        <a:rPr lang="de-DE" sz="1800" b="1" u="none" cap="none" spc="0" dirty="0" err="1">
                          <a:solidFill>
                            <a:schemeClr val="bg1"/>
                          </a:solidFill>
                          <a:latin typeface="+mn-lt"/>
                        </a:rPr>
                        <a:t>Good</a:t>
                      </a:r>
                      <a:r>
                        <a:rPr lang="de-DE" sz="1800" b="1" u="none" cap="none" spc="0" dirty="0">
                          <a:solidFill>
                            <a:schemeClr val="bg1"/>
                          </a:solidFill>
                          <a:latin typeface="+mn-lt"/>
                        </a:rPr>
                        <a:t>: </a:t>
                      </a:r>
                      <a:r>
                        <a:rPr lang="de-DE" sz="1800" b="0" u="none" cap="none" spc="0" dirty="0" err="1">
                          <a:solidFill>
                            <a:schemeClr val="bg1"/>
                          </a:solidFill>
                          <a:latin typeface="+mn-lt"/>
                        </a:rPr>
                        <a:t>chapcount</a:t>
                      </a:r>
                      <a:r>
                        <a:rPr lang="de-DE" sz="1800" b="0" u="none" cap="none" spc="0" dirty="0">
                          <a:solidFill>
                            <a:schemeClr val="bg1"/>
                          </a:solidFill>
                          <a:latin typeface="+mn-lt"/>
                        </a:rPr>
                        <a:t> 36, </a:t>
                      </a:r>
                      <a:r>
                        <a:rPr lang="de-DE" sz="1800" b="0" u="none" cap="none" spc="0" dirty="0" err="1">
                          <a:solidFill>
                            <a:schemeClr val="bg1"/>
                          </a:solidFill>
                          <a:latin typeface="+mn-lt"/>
                        </a:rPr>
                        <a:t>wordcount</a:t>
                      </a:r>
                      <a:r>
                        <a:rPr lang="de-DE" sz="1800" b="0" u="none" cap="none" spc="0" dirty="0">
                          <a:solidFill>
                            <a:schemeClr val="bg1"/>
                          </a:solidFill>
                          <a:latin typeface="+mn-lt"/>
                        </a:rPr>
                        <a:t> 118.797</a:t>
                      </a:r>
                    </a:p>
                    <a:p>
                      <a:endParaRPr lang="de-DE" sz="1800" u="none" cap="none" spc="0" dirty="0">
                        <a:solidFill>
                          <a:schemeClr val="bg1"/>
                        </a:solidFill>
                        <a:latin typeface="+mn-lt"/>
                      </a:endParaRPr>
                    </a:p>
                    <a:p>
                      <a:r>
                        <a:rPr lang="de-DE" sz="1800" u="none" cap="none" spc="0" dirty="0">
                          <a:solidFill>
                            <a:schemeClr val="bg1"/>
                          </a:solidFill>
                          <a:latin typeface="+mn-lt"/>
                        </a:rPr>
                        <a:t>-&gt; insg.: </a:t>
                      </a:r>
                      <a:r>
                        <a:rPr lang="de-DE" sz="1800" u="none" cap="none" spc="0" dirty="0" err="1">
                          <a:solidFill>
                            <a:schemeClr val="bg1"/>
                          </a:solidFill>
                          <a:latin typeface="+mn-lt"/>
                        </a:rPr>
                        <a:t>chapter</a:t>
                      </a:r>
                      <a:r>
                        <a:rPr lang="de-DE" sz="1800" u="none" cap="none" spc="0" dirty="0">
                          <a:solidFill>
                            <a:schemeClr val="bg1"/>
                          </a:solidFill>
                          <a:latin typeface="+mn-lt"/>
                        </a:rPr>
                        <a:t>: 470, </a:t>
                      </a:r>
                      <a:r>
                        <a:rPr lang="de-DE" sz="1800" u="none" cap="none" spc="0" dirty="0" err="1">
                          <a:solidFill>
                            <a:schemeClr val="bg1"/>
                          </a:solidFill>
                          <a:latin typeface="+mn-lt"/>
                        </a:rPr>
                        <a:t>wordcount</a:t>
                      </a:r>
                      <a:r>
                        <a:rPr lang="de-DE" sz="1800" u="none" cap="none" spc="0" dirty="0">
                          <a:solidFill>
                            <a:schemeClr val="bg1"/>
                          </a:solidFill>
                          <a:latin typeface="+mn-lt"/>
                        </a:rPr>
                        <a:t>: 1.350.642</a:t>
                      </a:r>
                    </a:p>
                  </a:txBody>
                  <a:tcPr marL="277891" marR="208418" marT="138945" marB="9886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772177"/>
                  </a:ext>
                </a:extLst>
              </a:tr>
              <a:tr h="589339">
                <a:tc>
                  <a:txBody>
                    <a:bodyPr/>
                    <a:lstStyle/>
                    <a:p>
                      <a:endParaRPr lang="de-DE" sz="1800" u="none" cap="none" spc="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277891" marR="208418" marT="138945" marB="98867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4096622"/>
                  </a:ext>
                </a:extLst>
              </a:tr>
            </a:tbl>
          </a:graphicData>
        </a:graphic>
      </p:graphicFrame>
      <p:sp>
        <p:nvSpPr>
          <p:cNvPr id="12" name="Textfeld 11">
            <a:extLst>
              <a:ext uri="{FF2B5EF4-FFF2-40B4-BE49-F238E27FC236}">
                <a16:creationId xmlns:a16="http://schemas.microsoft.com/office/drawing/2014/main" id="{920164D4-E90A-4E19-9AED-E104D00441A3}"/>
              </a:ext>
            </a:extLst>
          </p:cNvPr>
          <p:cNvSpPr txBox="1"/>
          <p:nvPr/>
        </p:nvSpPr>
        <p:spPr>
          <a:xfrm>
            <a:off x="10448254" y="0"/>
            <a:ext cx="1743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Thema: Fanfiction</a:t>
            </a:r>
          </a:p>
        </p:txBody>
      </p:sp>
    </p:spTree>
    <p:extLst>
      <p:ext uri="{BB962C8B-B14F-4D97-AF65-F5344CB8AC3E}">
        <p14:creationId xmlns:p14="http://schemas.microsoft.com/office/powerpoint/2010/main" val="26666144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id="{7F430E9F-3B61-4A75-9A34-1EF839CC7C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35A93CC3-99AA-471D-9142-5BD2235D6A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3"/>
            <a:ext cx="12192000" cy="20089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5D5A1EFF-2E6F-4210-A283-AF9BE5B07C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24C9A7BB-4074-4704-B5B6-B526355DFE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478117" y="0"/>
            <a:ext cx="340591" cy="2009553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4D5622E3-2C65-496F-9C3F-CBEE21924A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0" y="1299548"/>
            <a:ext cx="1769035" cy="69557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B4ED111D-3746-4B9C-AEE8-7AB8346701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1150" y="1171094"/>
            <a:ext cx="4860850" cy="824023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75AE1D3C-1EF9-4A89-B613-EE7B789102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8968704" y="0"/>
            <a:ext cx="2147217" cy="1995117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 1">
            <a:extLst>
              <a:ext uri="{FF2B5EF4-FFF2-40B4-BE49-F238E27FC236}">
                <a16:creationId xmlns:a16="http://schemas.microsoft.com/office/drawing/2014/main" id="{B8664C58-5804-4643-AA3E-391A070D5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9553" y="497395"/>
            <a:ext cx="10064376" cy="1229756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/>
              <a:t>Tribute von panem</a:t>
            </a:r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6DE80A3F-530A-4181-887F-9AAF6DCBF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1594353" y="-14436"/>
            <a:ext cx="239059" cy="2009553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Inhaltsplatzhalter 5">
            <a:extLst>
              <a:ext uri="{FF2B5EF4-FFF2-40B4-BE49-F238E27FC236}">
                <a16:creationId xmlns:a16="http://schemas.microsoft.com/office/drawing/2014/main" id="{E49B82B0-0D9A-4E5B-A0C2-41614989B58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02913071"/>
              </p:ext>
            </p:extLst>
          </p:nvPr>
        </p:nvGraphicFramePr>
        <p:xfrm>
          <a:off x="1067728" y="2223893"/>
          <a:ext cx="10188025" cy="3836695"/>
        </p:xfrm>
        <a:graphic>
          <a:graphicData uri="http://schemas.openxmlformats.org/drawingml/2006/table">
            <a:tbl>
              <a:tblPr>
                <a:solidFill>
                  <a:schemeClr val="tx1">
                    <a:lumMod val="65000"/>
                    <a:lumOff val="35000"/>
                  </a:schemeClr>
                </a:solidFill>
                <a:tableStyleId>{5C22544A-7EE6-4342-B048-85BDC9FD1C3A}</a:tableStyleId>
              </a:tblPr>
              <a:tblGrid>
                <a:gridCol w="10188025">
                  <a:extLst>
                    <a:ext uri="{9D8B030D-6E8A-4147-A177-3AD203B41FA5}">
                      <a16:colId xmlns:a16="http://schemas.microsoft.com/office/drawing/2014/main" val="43550489"/>
                    </a:ext>
                  </a:extLst>
                </a:gridCol>
              </a:tblGrid>
              <a:tr h="2917272">
                <a:tc>
                  <a:txBody>
                    <a:bodyPr/>
                    <a:lstStyle/>
                    <a:p>
                      <a:r>
                        <a:rPr lang="de-DE" sz="1800" b="1" u="none" cap="none" spc="0" dirty="0">
                          <a:solidFill>
                            <a:schemeClr val="bg1"/>
                          </a:solidFill>
                        </a:rPr>
                        <a:t>Blue-</a:t>
                      </a:r>
                      <a:r>
                        <a:rPr lang="de-DE" sz="1800" b="1" u="none" cap="none" spc="0" dirty="0" err="1">
                          <a:solidFill>
                            <a:schemeClr val="bg1"/>
                          </a:solidFill>
                        </a:rPr>
                        <a:t>meets</a:t>
                      </a:r>
                      <a:r>
                        <a:rPr lang="de-DE" sz="1800" b="1" u="none" cap="none" spc="0" dirty="0">
                          <a:solidFill>
                            <a:schemeClr val="bg1"/>
                          </a:solidFill>
                        </a:rPr>
                        <a:t>-</a:t>
                      </a:r>
                      <a:r>
                        <a:rPr lang="de-DE" sz="1800" b="1" u="none" cap="none" spc="0" dirty="0" err="1">
                          <a:solidFill>
                            <a:schemeClr val="bg1"/>
                          </a:solidFill>
                        </a:rPr>
                        <a:t>green</a:t>
                      </a:r>
                      <a:r>
                        <a:rPr lang="de-DE" sz="1800" b="0" u="none" cap="none" spc="0" dirty="0">
                          <a:solidFill>
                            <a:schemeClr val="bg1"/>
                          </a:solidFill>
                        </a:rPr>
                        <a:t>: </a:t>
                      </a:r>
                      <a:r>
                        <a:rPr lang="de-DE" sz="1800" b="0" u="none" cap="none" spc="0" dirty="0" err="1">
                          <a:solidFill>
                            <a:schemeClr val="bg1"/>
                          </a:solidFill>
                        </a:rPr>
                        <a:t>chapcount</a:t>
                      </a:r>
                      <a:r>
                        <a:rPr lang="de-DE" sz="1800" b="0" u="none" cap="none" spc="0" dirty="0">
                          <a:solidFill>
                            <a:schemeClr val="bg1"/>
                          </a:solidFill>
                        </a:rPr>
                        <a:t> 159, </a:t>
                      </a:r>
                      <a:r>
                        <a:rPr kumimoji="0" lang="de-DE" sz="1800" b="0" u="none" strike="noStrike" cap="none" spc="0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w</a:t>
                      </a:r>
                      <a:r>
                        <a:rPr kumimoji="0" lang="de-DE" altLang="de-DE" sz="1800" b="0" u="none" strike="noStrike" cap="none" spc="0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ordcount</a:t>
                      </a:r>
                      <a:r>
                        <a:rPr kumimoji="0" lang="de-DE" altLang="de-DE" sz="1800" b="0" u="none" strike="noStrike" cap="none" spc="0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 535.146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b="1" cap="none" spc="0" dirty="0">
                          <a:solidFill>
                            <a:schemeClr val="bg1"/>
                          </a:solidFill>
                        </a:rPr>
                        <a:t>Das-7-Jubel-Jubilaeum-Finnick-und-Annie</a:t>
                      </a:r>
                      <a:r>
                        <a:rPr lang="de-DE" sz="1800" b="0" u="none" cap="none" spc="0" dirty="0">
                          <a:solidFill>
                            <a:schemeClr val="bg1"/>
                          </a:solidFill>
                        </a:rPr>
                        <a:t>: </a:t>
                      </a:r>
                      <a:r>
                        <a:rPr lang="de-DE" sz="1800" b="0" u="none" cap="none" spc="0" dirty="0" err="1">
                          <a:solidFill>
                            <a:schemeClr val="bg1"/>
                          </a:solidFill>
                        </a:rPr>
                        <a:t>chapcount</a:t>
                      </a:r>
                      <a:r>
                        <a:rPr lang="de-DE" sz="1800" b="0" u="none" cap="none" spc="0" dirty="0">
                          <a:solidFill>
                            <a:schemeClr val="bg1"/>
                          </a:solidFill>
                        </a:rPr>
                        <a:t> 289, </a:t>
                      </a:r>
                      <a:r>
                        <a:rPr lang="de-DE" sz="1800" b="0" u="none" cap="none" spc="0" dirty="0" err="1">
                          <a:solidFill>
                            <a:schemeClr val="bg1"/>
                          </a:solidFill>
                        </a:rPr>
                        <a:t>wordcount</a:t>
                      </a:r>
                      <a:r>
                        <a:rPr lang="de-DE" sz="1800" b="0" u="none" cap="none" spc="0" dirty="0">
                          <a:solidFill>
                            <a:schemeClr val="bg1"/>
                          </a:solidFill>
                        </a:rPr>
                        <a:t> 653.397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b="1" cap="none" spc="0" dirty="0">
                          <a:solidFill>
                            <a:schemeClr val="bg1"/>
                          </a:solidFill>
                        </a:rPr>
                        <a:t>Das-Leben-nach-der-Rebellion</a:t>
                      </a:r>
                      <a:r>
                        <a:rPr lang="de-DE" sz="1800" b="0" u="none" cap="none" spc="0" dirty="0">
                          <a:solidFill>
                            <a:schemeClr val="bg1"/>
                          </a:solidFill>
                        </a:rPr>
                        <a:t>: </a:t>
                      </a:r>
                      <a:r>
                        <a:rPr lang="de-DE" sz="1800" b="0" u="none" cap="none" spc="0" dirty="0" err="1">
                          <a:solidFill>
                            <a:schemeClr val="bg1"/>
                          </a:solidFill>
                        </a:rPr>
                        <a:t>chapcount</a:t>
                      </a:r>
                      <a:r>
                        <a:rPr lang="de-DE" sz="1800" b="0" u="none" cap="none" spc="0" dirty="0">
                          <a:solidFill>
                            <a:schemeClr val="bg1"/>
                          </a:solidFill>
                        </a:rPr>
                        <a:t> 77, </a:t>
                      </a:r>
                      <a:r>
                        <a:rPr lang="de-DE" sz="1800" b="0" u="none" cap="none" spc="0" dirty="0" err="1">
                          <a:solidFill>
                            <a:schemeClr val="bg1"/>
                          </a:solidFill>
                        </a:rPr>
                        <a:t>wordcount</a:t>
                      </a:r>
                      <a:r>
                        <a:rPr lang="de-DE" sz="1800" b="0" u="none" cap="none" spc="0" dirty="0">
                          <a:solidFill>
                            <a:schemeClr val="bg1"/>
                          </a:solidFill>
                        </a:rPr>
                        <a:t> 110.660</a:t>
                      </a:r>
                      <a:endParaRPr kumimoji="0" lang="de-DE" altLang="de-DE" sz="1800" b="0" u="none" strike="noStrike" cap="none" spc="0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b="1" cap="none" spc="0" dirty="0">
                          <a:solidFill>
                            <a:schemeClr val="bg1"/>
                          </a:solidFill>
                        </a:rPr>
                        <a:t>Don-039-t-forget-who-you-are-Dunkle-Vergangenheit</a:t>
                      </a:r>
                      <a:r>
                        <a:rPr lang="de-DE" sz="1800" b="0" u="none" cap="none" spc="0" dirty="0">
                          <a:solidFill>
                            <a:schemeClr val="bg1"/>
                          </a:solidFill>
                        </a:rPr>
                        <a:t>: </a:t>
                      </a:r>
                      <a:r>
                        <a:rPr lang="de-DE" sz="1800" b="0" u="none" cap="none" spc="0" dirty="0" err="1">
                          <a:solidFill>
                            <a:schemeClr val="bg1"/>
                          </a:solidFill>
                        </a:rPr>
                        <a:t>chapcount</a:t>
                      </a:r>
                      <a:r>
                        <a:rPr lang="de-DE" sz="1800" b="0" u="none" cap="none" spc="0" dirty="0">
                          <a:solidFill>
                            <a:schemeClr val="bg1"/>
                          </a:solidFill>
                        </a:rPr>
                        <a:t> 86, </a:t>
                      </a:r>
                      <a:r>
                        <a:rPr lang="de-DE" sz="1800" b="0" u="none" cap="none" spc="0" dirty="0" err="1">
                          <a:solidFill>
                            <a:schemeClr val="bg1"/>
                          </a:solidFill>
                        </a:rPr>
                        <a:t>wordcount</a:t>
                      </a:r>
                      <a:r>
                        <a:rPr lang="de-DE" sz="1800" b="0" u="none" cap="none" spc="0" dirty="0">
                          <a:solidFill>
                            <a:schemeClr val="bg1"/>
                          </a:solidFill>
                        </a:rPr>
                        <a:t> 136.057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b="1" cap="none" spc="0" dirty="0" err="1">
                          <a:solidFill>
                            <a:schemeClr val="bg1"/>
                          </a:solidFill>
                        </a:rPr>
                        <a:t>Glowing</a:t>
                      </a:r>
                      <a:r>
                        <a:rPr lang="de-DE" sz="1800" b="1" cap="none" spc="0" dirty="0">
                          <a:solidFill>
                            <a:schemeClr val="bg1"/>
                          </a:solidFill>
                        </a:rPr>
                        <a:t>-in-</a:t>
                      </a:r>
                      <a:r>
                        <a:rPr lang="de-DE" sz="1800" b="1" cap="none" spc="0" dirty="0" err="1">
                          <a:solidFill>
                            <a:schemeClr val="bg1"/>
                          </a:solidFill>
                        </a:rPr>
                        <a:t>the</a:t>
                      </a:r>
                      <a:r>
                        <a:rPr lang="de-DE" sz="1800" b="1" cap="none" spc="0" dirty="0">
                          <a:solidFill>
                            <a:schemeClr val="bg1"/>
                          </a:solidFill>
                        </a:rPr>
                        <a:t>-dark</a:t>
                      </a:r>
                      <a:r>
                        <a:rPr lang="de-DE" sz="1800" b="0" u="none" cap="none" spc="0" dirty="0">
                          <a:solidFill>
                            <a:schemeClr val="bg1"/>
                          </a:solidFill>
                        </a:rPr>
                        <a:t>: </a:t>
                      </a:r>
                      <a:r>
                        <a:rPr lang="de-DE" sz="1800" b="0" u="none" cap="none" spc="0" dirty="0" err="1">
                          <a:solidFill>
                            <a:schemeClr val="bg1"/>
                          </a:solidFill>
                        </a:rPr>
                        <a:t>chapcount</a:t>
                      </a:r>
                      <a:r>
                        <a:rPr lang="de-DE" sz="1800" b="0" u="none" cap="none" spc="0" dirty="0">
                          <a:solidFill>
                            <a:schemeClr val="bg1"/>
                          </a:solidFill>
                        </a:rPr>
                        <a:t> 127, </a:t>
                      </a:r>
                      <a:r>
                        <a:rPr lang="de-DE" sz="1800" b="0" u="none" cap="none" spc="0" dirty="0" err="1">
                          <a:solidFill>
                            <a:schemeClr val="bg1"/>
                          </a:solidFill>
                        </a:rPr>
                        <a:t>wordcount</a:t>
                      </a:r>
                      <a:r>
                        <a:rPr lang="de-DE" sz="1800" b="0" u="none" cap="none" spc="0" dirty="0">
                          <a:solidFill>
                            <a:schemeClr val="bg1"/>
                          </a:solidFill>
                        </a:rPr>
                        <a:t> 307.721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b="1" cap="none" spc="0" dirty="0" err="1">
                          <a:solidFill>
                            <a:schemeClr val="bg1"/>
                          </a:solidFill>
                        </a:rPr>
                        <a:t>Goldfaenger</a:t>
                      </a:r>
                      <a:r>
                        <a:rPr lang="de-DE" sz="1800" b="0" u="none" cap="none" spc="0" dirty="0">
                          <a:solidFill>
                            <a:schemeClr val="bg1"/>
                          </a:solidFill>
                        </a:rPr>
                        <a:t>: </a:t>
                      </a:r>
                      <a:r>
                        <a:rPr lang="de-DE" sz="1800" b="0" u="none" cap="none" spc="0" dirty="0" err="1">
                          <a:solidFill>
                            <a:schemeClr val="bg1"/>
                          </a:solidFill>
                        </a:rPr>
                        <a:t>chapcount</a:t>
                      </a:r>
                      <a:r>
                        <a:rPr lang="de-DE" sz="1800" b="0" u="none" cap="none" spc="0" dirty="0">
                          <a:solidFill>
                            <a:schemeClr val="bg1"/>
                          </a:solidFill>
                        </a:rPr>
                        <a:t> 80, </a:t>
                      </a:r>
                      <a:r>
                        <a:rPr lang="de-DE" sz="1800" b="0" u="none" cap="none" spc="0" dirty="0" err="1">
                          <a:solidFill>
                            <a:schemeClr val="bg1"/>
                          </a:solidFill>
                        </a:rPr>
                        <a:t>wordcount</a:t>
                      </a:r>
                      <a:r>
                        <a:rPr lang="de-DE" sz="1800" b="0" u="none" cap="none" spc="0" dirty="0">
                          <a:solidFill>
                            <a:schemeClr val="bg1"/>
                          </a:solidFill>
                        </a:rPr>
                        <a:t> 119.951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b="1" cap="none" spc="0" dirty="0">
                          <a:solidFill>
                            <a:schemeClr val="bg1"/>
                          </a:solidFill>
                        </a:rPr>
                        <a:t>Meine-Prim</a:t>
                      </a:r>
                      <a:r>
                        <a:rPr lang="de-DE" sz="1800" b="0" u="none" cap="none" spc="0" dirty="0">
                          <a:solidFill>
                            <a:schemeClr val="bg1"/>
                          </a:solidFill>
                        </a:rPr>
                        <a:t>: </a:t>
                      </a:r>
                      <a:r>
                        <a:rPr lang="de-DE" sz="1800" b="0" u="none" cap="none" spc="0" dirty="0" err="1">
                          <a:solidFill>
                            <a:schemeClr val="bg1"/>
                          </a:solidFill>
                        </a:rPr>
                        <a:t>chapcount</a:t>
                      </a:r>
                      <a:r>
                        <a:rPr lang="de-DE" sz="1800" b="0" u="none" cap="none" spc="0" dirty="0">
                          <a:solidFill>
                            <a:schemeClr val="bg1"/>
                          </a:solidFill>
                        </a:rPr>
                        <a:t> 83, </a:t>
                      </a:r>
                      <a:r>
                        <a:rPr lang="de-DE" sz="1800" b="0" u="none" cap="none" spc="0" dirty="0" err="1">
                          <a:solidFill>
                            <a:schemeClr val="bg1"/>
                          </a:solidFill>
                        </a:rPr>
                        <a:t>wordcount</a:t>
                      </a:r>
                      <a:r>
                        <a:rPr lang="de-DE" sz="1800" b="0" u="none" cap="none" spc="0" dirty="0">
                          <a:solidFill>
                            <a:schemeClr val="bg1"/>
                          </a:solidFill>
                        </a:rPr>
                        <a:t> 207.553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b="1" cap="none" spc="0" dirty="0">
                          <a:solidFill>
                            <a:schemeClr val="bg1"/>
                          </a:solidFill>
                        </a:rPr>
                        <a:t>The-Story-</a:t>
                      </a:r>
                      <a:r>
                        <a:rPr lang="de-DE" sz="1800" b="1" cap="none" spc="0" dirty="0" err="1">
                          <a:solidFill>
                            <a:schemeClr val="bg1"/>
                          </a:solidFill>
                        </a:rPr>
                        <a:t>about</a:t>
                      </a:r>
                      <a:r>
                        <a:rPr lang="de-DE" sz="1800" b="1" cap="none" spc="0" dirty="0">
                          <a:solidFill>
                            <a:schemeClr val="bg1"/>
                          </a:solidFill>
                        </a:rPr>
                        <a:t>-Peeta-and-Katniss</a:t>
                      </a:r>
                      <a:r>
                        <a:rPr lang="de-DE" sz="1800" b="0" u="none" cap="none" spc="0" dirty="0">
                          <a:solidFill>
                            <a:schemeClr val="bg1"/>
                          </a:solidFill>
                        </a:rPr>
                        <a:t>: </a:t>
                      </a:r>
                      <a:r>
                        <a:rPr lang="de-DE" sz="1800" b="0" u="none" cap="none" spc="0" dirty="0" err="1">
                          <a:solidFill>
                            <a:schemeClr val="bg1"/>
                          </a:solidFill>
                        </a:rPr>
                        <a:t>chapcount</a:t>
                      </a:r>
                      <a:r>
                        <a:rPr lang="de-DE" sz="1800" b="0" u="none" cap="none" spc="0" dirty="0">
                          <a:solidFill>
                            <a:schemeClr val="bg1"/>
                          </a:solidFill>
                        </a:rPr>
                        <a:t> 108, </a:t>
                      </a:r>
                      <a:r>
                        <a:rPr lang="de-DE" sz="1800" b="0" u="none" cap="none" spc="0" dirty="0" err="1">
                          <a:solidFill>
                            <a:schemeClr val="bg1"/>
                          </a:solidFill>
                        </a:rPr>
                        <a:t>wordcount</a:t>
                      </a:r>
                      <a:r>
                        <a:rPr lang="de-DE" sz="1800" b="0" u="none" cap="none" spc="0" dirty="0">
                          <a:solidFill>
                            <a:schemeClr val="bg1"/>
                          </a:solidFill>
                        </a:rPr>
                        <a:t> 122.578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b="1" cap="none" spc="0" dirty="0" err="1">
                          <a:solidFill>
                            <a:schemeClr val="bg1"/>
                          </a:solidFill>
                        </a:rPr>
                        <a:t>You</a:t>
                      </a:r>
                      <a:r>
                        <a:rPr lang="de-DE" sz="1800" b="1" cap="none" spc="0" dirty="0">
                          <a:solidFill>
                            <a:schemeClr val="bg1"/>
                          </a:solidFill>
                        </a:rPr>
                        <a:t>-</a:t>
                      </a:r>
                      <a:r>
                        <a:rPr lang="de-DE" sz="1800" b="1" cap="none" spc="0" dirty="0" err="1">
                          <a:solidFill>
                            <a:schemeClr val="bg1"/>
                          </a:solidFill>
                        </a:rPr>
                        <a:t>love</a:t>
                      </a:r>
                      <a:r>
                        <a:rPr lang="de-DE" sz="1800" b="1" cap="none" spc="0" dirty="0">
                          <a:solidFill>
                            <a:schemeClr val="bg1"/>
                          </a:solidFill>
                        </a:rPr>
                        <a:t>-</a:t>
                      </a:r>
                      <a:r>
                        <a:rPr lang="de-DE" sz="1800" b="1" cap="none" spc="0" dirty="0" err="1">
                          <a:solidFill>
                            <a:schemeClr val="bg1"/>
                          </a:solidFill>
                        </a:rPr>
                        <a:t>me</a:t>
                      </a:r>
                      <a:r>
                        <a:rPr lang="de-DE" sz="1800" b="1" cap="none" spc="0" dirty="0">
                          <a:solidFill>
                            <a:schemeClr val="bg1"/>
                          </a:solidFill>
                        </a:rPr>
                        <a:t>-Real-</a:t>
                      </a:r>
                      <a:r>
                        <a:rPr lang="de-DE" sz="1800" b="1" cap="none" spc="0" dirty="0" err="1">
                          <a:solidFill>
                            <a:schemeClr val="bg1"/>
                          </a:solidFill>
                        </a:rPr>
                        <a:t>or</a:t>
                      </a:r>
                      <a:r>
                        <a:rPr lang="de-DE" sz="1800" b="1" cap="none" spc="0" dirty="0">
                          <a:solidFill>
                            <a:schemeClr val="bg1"/>
                          </a:solidFill>
                        </a:rPr>
                        <a:t>-not-real</a:t>
                      </a:r>
                      <a:r>
                        <a:rPr lang="de-DE" sz="1800" b="0" u="none" cap="none" spc="0" dirty="0">
                          <a:solidFill>
                            <a:schemeClr val="bg1"/>
                          </a:solidFill>
                        </a:rPr>
                        <a:t>: </a:t>
                      </a:r>
                      <a:r>
                        <a:rPr lang="de-DE" sz="1800" b="0" u="none" cap="none" spc="0" dirty="0" err="1">
                          <a:solidFill>
                            <a:schemeClr val="bg1"/>
                          </a:solidFill>
                        </a:rPr>
                        <a:t>chapcount</a:t>
                      </a:r>
                      <a:r>
                        <a:rPr lang="de-DE" sz="1800" b="0" u="none" cap="none" spc="0" dirty="0">
                          <a:solidFill>
                            <a:schemeClr val="bg1"/>
                          </a:solidFill>
                        </a:rPr>
                        <a:t> 130, </a:t>
                      </a:r>
                      <a:r>
                        <a:rPr lang="de-DE" sz="1800" b="0" u="none" cap="none" spc="0" dirty="0" err="1">
                          <a:solidFill>
                            <a:schemeClr val="bg1"/>
                          </a:solidFill>
                        </a:rPr>
                        <a:t>wordcount</a:t>
                      </a:r>
                      <a:r>
                        <a:rPr lang="de-DE" sz="1800" b="0" u="none" cap="none" spc="0" dirty="0">
                          <a:solidFill>
                            <a:schemeClr val="bg1"/>
                          </a:solidFill>
                        </a:rPr>
                        <a:t> 141.302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sz="1800" b="0" u="none" cap="none" spc="0" dirty="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u="none" cap="none" spc="0" dirty="0">
                          <a:solidFill>
                            <a:schemeClr val="bg1"/>
                          </a:solidFill>
                          <a:latin typeface="+mn-lt"/>
                        </a:rPr>
                        <a:t>-&gt; insg.: </a:t>
                      </a:r>
                      <a:r>
                        <a:rPr lang="de-DE" sz="1800" u="none" cap="none" spc="0" dirty="0" err="1">
                          <a:solidFill>
                            <a:schemeClr val="bg1"/>
                          </a:solidFill>
                          <a:latin typeface="+mn-lt"/>
                        </a:rPr>
                        <a:t>chapter</a:t>
                      </a:r>
                      <a:r>
                        <a:rPr lang="de-DE" sz="1800" u="none" cap="none" spc="0" dirty="0">
                          <a:solidFill>
                            <a:schemeClr val="bg1"/>
                          </a:solidFill>
                          <a:latin typeface="+mn-lt"/>
                        </a:rPr>
                        <a:t>: 1.139, </a:t>
                      </a:r>
                      <a:r>
                        <a:rPr lang="de-DE" sz="1800" u="none" cap="none" spc="0" dirty="0" err="1">
                          <a:solidFill>
                            <a:schemeClr val="bg1"/>
                          </a:solidFill>
                          <a:latin typeface="+mn-lt"/>
                        </a:rPr>
                        <a:t>wordcount</a:t>
                      </a:r>
                      <a:r>
                        <a:rPr lang="de-DE" sz="1800" u="none" cap="none" spc="0" dirty="0">
                          <a:solidFill>
                            <a:schemeClr val="bg1"/>
                          </a:solidFill>
                          <a:latin typeface="+mn-lt"/>
                        </a:rPr>
                        <a:t>: 12.334.365</a:t>
                      </a:r>
                    </a:p>
                  </a:txBody>
                  <a:tcPr marL="268277" marR="201208" marT="134138" marB="99162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772177"/>
                  </a:ext>
                </a:extLst>
              </a:tr>
              <a:tr h="585875">
                <a:tc>
                  <a:txBody>
                    <a:bodyPr/>
                    <a:lstStyle/>
                    <a:p>
                      <a:endParaRPr lang="de-DE" sz="1800" u="none" cap="none" spc="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268277" marR="201208" marT="134138" marB="99162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4096622"/>
                  </a:ext>
                </a:extLst>
              </a:tr>
            </a:tbl>
          </a:graphicData>
        </a:graphic>
      </p:graphicFrame>
      <p:sp>
        <p:nvSpPr>
          <p:cNvPr id="12" name="Textfeld 11">
            <a:extLst>
              <a:ext uri="{FF2B5EF4-FFF2-40B4-BE49-F238E27FC236}">
                <a16:creationId xmlns:a16="http://schemas.microsoft.com/office/drawing/2014/main" id="{41B554E5-D0CE-4A88-BBEB-4B89B0A0E65C}"/>
              </a:ext>
            </a:extLst>
          </p:cNvPr>
          <p:cNvSpPr txBox="1"/>
          <p:nvPr/>
        </p:nvSpPr>
        <p:spPr>
          <a:xfrm>
            <a:off x="10448254" y="0"/>
            <a:ext cx="1743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Thema: Fanfiction</a:t>
            </a:r>
          </a:p>
        </p:txBody>
      </p:sp>
    </p:spTree>
    <p:extLst>
      <p:ext uri="{BB962C8B-B14F-4D97-AF65-F5344CB8AC3E}">
        <p14:creationId xmlns:p14="http://schemas.microsoft.com/office/powerpoint/2010/main" val="124213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5" name="Rectangle 134">
            <a:extLst>
              <a:ext uri="{FF2B5EF4-FFF2-40B4-BE49-F238E27FC236}">
                <a16:creationId xmlns:a16="http://schemas.microsoft.com/office/drawing/2014/main" id="{7F430E9F-3B61-4A75-9A34-1EF839CC7C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35A93CC3-99AA-471D-9142-5BD2235D6A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3"/>
            <a:ext cx="12192000" cy="20089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5D5A1EFF-2E6F-4210-A283-AF9BE5B07C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24C9A7BB-4074-4704-B5B6-B526355DFE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478117" y="0"/>
            <a:ext cx="340591" cy="2009553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4D5622E3-2C65-496F-9C3F-CBEE21924A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0" y="1299548"/>
            <a:ext cx="1769035" cy="69557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B4ED111D-3746-4B9C-AEE8-7AB8346701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1150" y="1171094"/>
            <a:ext cx="4860850" cy="824023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75AE1D3C-1EF9-4A89-B613-EE7B789102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8968704" y="0"/>
            <a:ext cx="2147217" cy="1995117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 1">
            <a:extLst>
              <a:ext uri="{FF2B5EF4-FFF2-40B4-BE49-F238E27FC236}">
                <a16:creationId xmlns:a16="http://schemas.microsoft.com/office/drawing/2014/main" id="{B8664C58-5804-4643-AA3E-391A070D5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9553" y="497395"/>
            <a:ext cx="10064376" cy="1229756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/>
              <a:t>Fluch der karibik</a:t>
            </a:r>
          </a:p>
        </p:txBody>
      </p: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6DE80A3F-530A-4181-887F-9AAF6DCBF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1594353" y="-14436"/>
            <a:ext cx="239059" cy="2009553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Inhaltsplatzhalter 5">
            <a:extLst>
              <a:ext uri="{FF2B5EF4-FFF2-40B4-BE49-F238E27FC236}">
                <a16:creationId xmlns:a16="http://schemas.microsoft.com/office/drawing/2014/main" id="{E49B82B0-0D9A-4E5B-A0C2-41614989B58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83392751"/>
              </p:ext>
            </p:extLst>
          </p:nvPr>
        </p:nvGraphicFramePr>
        <p:xfrm>
          <a:off x="805590" y="2223893"/>
          <a:ext cx="10712302" cy="4287219"/>
        </p:xfrm>
        <a:graphic>
          <a:graphicData uri="http://schemas.openxmlformats.org/drawingml/2006/table">
            <a:tbl>
              <a:tblPr>
                <a:solidFill>
                  <a:schemeClr val="tx1">
                    <a:lumMod val="65000"/>
                    <a:lumOff val="35000"/>
                  </a:schemeClr>
                </a:solidFill>
                <a:tableStyleId>{69012ECD-51FC-41F1-AA8D-1B2483CD663E}</a:tableStyleId>
              </a:tblPr>
              <a:tblGrid>
                <a:gridCol w="10712302">
                  <a:extLst>
                    <a:ext uri="{9D8B030D-6E8A-4147-A177-3AD203B41FA5}">
                      <a16:colId xmlns:a16="http://schemas.microsoft.com/office/drawing/2014/main" val="43550489"/>
                    </a:ext>
                  </a:extLst>
                </a:gridCol>
              </a:tblGrid>
              <a:tr h="339966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b="1" cap="none" spc="0" dirty="0">
                          <a:solidFill>
                            <a:schemeClr val="bg1"/>
                          </a:solidFill>
                        </a:rPr>
                        <a:t>A-</a:t>
                      </a:r>
                      <a:r>
                        <a:rPr lang="de-DE" sz="1800" b="1" cap="none" spc="0" dirty="0" err="1">
                          <a:solidFill>
                            <a:schemeClr val="bg1"/>
                          </a:solidFill>
                        </a:rPr>
                        <a:t>Parlay</a:t>
                      </a:r>
                      <a:r>
                        <a:rPr lang="de-DE" sz="1800" b="1" cap="none" spc="0" dirty="0">
                          <a:solidFill>
                            <a:schemeClr val="bg1"/>
                          </a:solidFill>
                        </a:rPr>
                        <a:t>-a-</a:t>
                      </a:r>
                      <a:r>
                        <a:rPr lang="de-DE" sz="1800" b="1" cap="none" spc="0" dirty="0" err="1">
                          <a:solidFill>
                            <a:schemeClr val="bg1"/>
                          </a:solidFill>
                        </a:rPr>
                        <a:t>day</a:t>
                      </a:r>
                      <a:r>
                        <a:rPr lang="de-DE" sz="1800" b="1" cap="none" spc="0" dirty="0">
                          <a:solidFill>
                            <a:schemeClr val="bg1"/>
                          </a:solidFill>
                        </a:rPr>
                        <a:t>-</a:t>
                      </a:r>
                      <a:r>
                        <a:rPr lang="de-DE" sz="1800" b="1" cap="none" spc="0" dirty="0" err="1">
                          <a:solidFill>
                            <a:schemeClr val="bg1"/>
                          </a:solidFill>
                        </a:rPr>
                        <a:t>keeps</a:t>
                      </a:r>
                      <a:r>
                        <a:rPr lang="de-DE" sz="1800" b="1" cap="none" spc="0" dirty="0">
                          <a:solidFill>
                            <a:schemeClr val="bg1"/>
                          </a:solidFill>
                        </a:rPr>
                        <a:t>-</a:t>
                      </a:r>
                      <a:r>
                        <a:rPr lang="de-DE" sz="1800" b="1" cap="none" spc="0" dirty="0" err="1">
                          <a:solidFill>
                            <a:schemeClr val="bg1"/>
                          </a:solidFill>
                        </a:rPr>
                        <a:t>the</a:t>
                      </a:r>
                      <a:r>
                        <a:rPr lang="de-DE" sz="1800" b="1" cap="none" spc="0" dirty="0">
                          <a:solidFill>
                            <a:schemeClr val="bg1"/>
                          </a:solidFill>
                        </a:rPr>
                        <a:t>-</a:t>
                      </a:r>
                      <a:r>
                        <a:rPr lang="de-DE" sz="1800" b="1" cap="none" spc="0" dirty="0" err="1">
                          <a:solidFill>
                            <a:schemeClr val="bg1"/>
                          </a:solidFill>
                        </a:rPr>
                        <a:t>Pirate</a:t>
                      </a:r>
                      <a:r>
                        <a:rPr lang="de-DE" sz="1800" b="1" cap="none" spc="0" dirty="0">
                          <a:solidFill>
                            <a:schemeClr val="bg1"/>
                          </a:solidFill>
                        </a:rPr>
                        <a:t>-</a:t>
                      </a:r>
                      <a:r>
                        <a:rPr lang="de-DE" sz="1800" b="1" cap="none" spc="0" dirty="0" err="1">
                          <a:solidFill>
                            <a:schemeClr val="bg1"/>
                          </a:solidFill>
                        </a:rPr>
                        <a:t>away</a:t>
                      </a:r>
                      <a:r>
                        <a:rPr lang="de-DE" sz="1800" b="1" cap="none" spc="0" dirty="0">
                          <a:solidFill>
                            <a:schemeClr val="bg1"/>
                          </a:solidFill>
                        </a:rPr>
                        <a:t>-ehemals-Was-</a:t>
                      </a:r>
                      <a:r>
                        <a:rPr lang="de-DE" sz="1800" b="1" cap="none" spc="0" dirty="0" err="1">
                          <a:solidFill>
                            <a:schemeClr val="bg1"/>
                          </a:solidFill>
                        </a:rPr>
                        <a:t>waere</a:t>
                      </a:r>
                      <a:r>
                        <a:rPr lang="de-DE" sz="1800" b="1" cap="none" spc="0" dirty="0">
                          <a:solidFill>
                            <a:schemeClr val="bg1"/>
                          </a:solidFill>
                        </a:rPr>
                        <a:t>-wenn</a:t>
                      </a:r>
                      <a:r>
                        <a:rPr lang="de-DE" sz="1800" b="0" u="none" cap="none" spc="0" dirty="0">
                          <a:solidFill>
                            <a:schemeClr val="bg1"/>
                          </a:solidFill>
                        </a:rPr>
                        <a:t>: </a:t>
                      </a:r>
                      <a:r>
                        <a:rPr lang="de-DE" sz="1800" b="0" u="none" cap="none" spc="0" dirty="0" err="1">
                          <a:solidFill>
                            <a:schemeClr val="bg1"/>
                          </a:solidFill>
                        </a:rPr>
                        <a:t>chapcount</a:t>
                      </a:r>
                      <a:r>
                        <a:rPr lang="de-DE" sz="1800" b="0" u="none" cap="none" spc="0" dirty="0">
                          <a:solidFill>
                            <a:schemeClr val="bg1"/>
                          </a:solidFill>
                        </a:rPr>
                        <a:t> 53, </a:t>
                      </a:r>
                      <a:r>
                        <a:rPr kumimoji="0" lang="de-DE" sz="1800" b="0" u="none" strike="noStrike" cap="none" spc="0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w</a:t>
                      </a:r>
                      <a:r>
                        <a:rPr kumimoji="0" lang="de-DE" altLang="de-DE" sz="1800" b="0" u="none" strike="noStrike" cap="none" spc="0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ordcount</a:t>
                      </a:r>
                      <a:r>
                        <a:rPr kumimoji="0" lang="de-DE" altLang="de-DE" sz="1800" b="0" u="none" strike="noStrike" cap="none" spc="0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 119.594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b="1" cap="none" spc="0" dirty="0">
                          <a:solidFill>
                            <a:schemeClr val="bg1"/>
                          </a:solidFill>
                        </a:rPr>
                        <a:t>Always-</a:t>
                      </a:r>
                      <a:r>
                        <a:rPr lang="de-DE" sz="1800" b="1" cap="none" spc="0" dirty="0" err="1">
                          <a:solidFill>
                            <a:schemeClr val="bg1"/>
                          </a:solidFill>
                        </a:rPr>
                        <a:t>the</a:t>
                      </a:r>
                      <a:r>
                        <a:rPr lang="de-DE" sz="1800" b="1" cap="none" spc="0" dirty="0">
                          <a:solidFill>
                            <a:schemeClr val="bg1"/>
                          </a:solidFill>
                        </a:rPr>
                        <a:t>-</a:t>
                      </a:r>
                      <a:r>
                        <a:rPr lang="de-DE" sz="1800" b="1" cap="none" spc="0" dirty="0" err="1">
                          <a:solidFill>
                            <a:schemeClr val="bg1"/>
                          </a:solidFill>
                        </a:rPr>
                        <a:t>Sea</a:t>
                      </a:r>
                      <a:r>
                        <a:rPr lang="de-DE" sz="1800" b="1" cap="none" spc="0" dirty="0">
                          <a:solidFill>
                            <a:schemeClr val="bg1"/>
                          </a:solidFill>
                        </a:rPr>
                        <a:t>-Die-Abenteuer-der-Jessie-Bones</a:t>
                      </a:r>
                      <a:r>
                        <a:rPr lang="de-DE" sz="1800" b="0" u="none" cap="none" spc="0" dirty="0">
                          <a:solidFill>
                            <a:schemeClr val="bg1"/>
                          </a:solidFill>
                        </a:rPr>
                        <a:t>: </a:t>
                      </a:r>
                      <a:r>
                        <a:rPr lang="de-DE" sz="1800" b="0" u="none" cap="none" spc="0" dirty="0" err="1">
                          <a:solidFill>
                            <a:schemeClr val="bg1"/>
                          </a:solidFill>
                        </a:rPr>
                        <a:t>chapcount</a:t>
                      </a:r>
                      <a:r>
                        <a:rPr lang="de-DE" sz="1800" b="0" u="none" cap="none" spc="0" dirty="0">
                          <a:solidFill>
                            <a:schemeClr val="bg1"/>
                          </a:solidFill>
                        </a:rPr>
                        <a:t> 110, </a:t>
                      </a:r>
                      <a:r>
                        <a:rPr lang="de-DE" sz="1800" b="0" u="none" cap="none" spc="0" dirty="0" err="1">
                          <a:solidFill>
                            <a:schemeClr val="bg1"/>
                          </a:solidFill>
                        </a:rPr>
                        <a:t>wordcount</a:t>
                      </a:r>
                      <a:r>
                        <a:rPr lang="de-DE" sz="1800" b="0" u="none" cap="none" spc="0" dirty="0">
                          <a:solidFill>
                            <a:schemeClr val="bg1"/>
                          </a:solidFill>
                        </a:rPr>
                        <a:t> 196.672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b="1" cap="none" spc="0" dirty="0">
                          <a:solidFill>
                            <a:schemeClr val="bg1"/>
                          </a:solidFill>
                        </a:rPr>
                        <a:t>Blood-and-</a:t>
                      </a:r>
                      <a:r>
                        <a:rPr lang="de-DE" sz="1800" b="1" cap="none" spc="0" dirty="0" err="1">
                          <a:solidFill>
                            <a:schemeClr val="bg1"/>
                          </a:solidFill>
                        </a:rPr>
                        <a:t>Fairydust</a:t>
                      </a:r>
                      <a:r>
                        <a:rPr lang="de-DE" sz="1800" b="0" u="none" cap="none" spc="0" dirty="0">
                          <a:solidFill>
                            <a:schemeClr val="bg1"/>
                          </a:solidFill>
                        </a:rPr>
                        <a:t>: </a:t>
                      </a:r>
                      <a:r>
                        <a:rPr lang="de-DE" sz="1800" b="0" u="none" cap="none" spc="0" dirty="0" err="1">
                          <a:solidFill>
                            <a:schemeClr val="bg1"/>
                          </a:solidFill>
                        </a:rPr>
                        <a:t>chapcount</a:t>
                      </a:r>
                      <a:r>
                        <a:rPr lang="de-DE" sz="1800" b="0" u="none" cap="none" spc="0" dirty="0">
                          <a:solidFill>
                            <a:schemeClr val="bg1"/>
                          </a:solidFill>
                        </a:rPr>
                        <a:t> 56, </a:t>
                      </a:r>
                      <a:r>
                        <a:rPr lang="de-DE" sz="1800" b="0" u="none" cap="none" spc="0" dirty="0" err="1">
                          <a:solidFill>
                            <a:schemeClr val="bg1"/>
                          </a:solidFill>
                        </a:rPr>
                        <a:t>wordcount</a:t>
                      </a:r>
                      <a:r>
                        <a:rPr lang="de-DE" sz="1800" b="0" u="none" cap="none" spc="0" dirty="0">
                          <a:solidFill>
                            <a:schemeClr val="bg1"/>
                          </a:solidFill>
                        </a:rPr>
                        <a:t> 191.883</a:t>
                      </a:r>
                      <a:endParaRPr kumimoji="0" lang="de-DE" altLang="de-DE" sz="1800" b="0" u="none" strike="noStrike" cap="none" spc="0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b="1" cap="none" spc="0" dirty="0">
                          <a:solidFill>
                            <a:schemeClr val="bg1"/>
                          </a:solidFill>
                        </a:rPr>
                        <a:t>Das-Geheimnis-des-Lebens</a:t>
                      </a:r>
                      <a:r>
                        <a:rPr lang="de-DE" sz="1800" b="0" u="none" cap="none" spc="0" dirty="0">
                          <a:solidFill>
                            <a:schemeClr val="bg1"/>
                          </a:solidFill>
                        </a:rPr>
                        <a:t>: </a:t>
                      </a:r>
                      <a:r>
                        <a:rPr lang="de-DE" sz="1800" b="0" u="none" cap="none" spc="0" dirty="0" err="1">
                          <a:solidFill>
                            <a:schemeClr val="bg1"/>
                          </a:solidFill>
                        </a:rPr>
                        <a:t>chapcount</a:t>
                      </a:r>
                      <a:r>
                        <a:rPr lang="de-DE" sz="1800" b="0" u="none" cap="none" spc="0" dirty="0">
                          <a:solidFill>
                            <a:schemeClr val="bg1"/>
                          </a:solidFill>
                        </a:rPr>
                        <a:t> 96, </a:t>
                      </a:r>
                      <a:r>
                        <a:rPr lang="de-DE" sz="1800" b="0" u="none" cap="none" spc="0" dirty="0" err="1">
                          <a:solidFill>
                            <a:schemeClr val="bg1"/>
                          </a:solidFill>
                        </a:rPr>
                        <a:t>wordcount</a:t>
                      </a:r>
                      <a:r>
                        <a:rPr lang="de-DE" sz="1800" b="0" u="none" cap="none" spc="0" dirty="0">
                          <a:solidFill>
                            <a:schemeClr val="bg1"/>
                          </a:solidFill>
                        </a:rPr>
                        <a:t> 889.051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b="1" cap="none" spc="0" dirty="0">
                          <a:solidFill>
                            <a:schemeClr val="bg1"/>
                          </a:solidFill>
                        </a:rPr>
                        <a:t>Das-Silber-der-St-Annen</a:t>
                      </a:r>
                      <a:r>
                        <a:rPr lang="de-DE" sz="1800" b="0" u="none" cap="none" spc="0" dirty="0">
                          <a:solidFill>
                            <a:schemeClr val="bg1"/>
                          </a:solidFill>
                        </a:rPr>
                        <a:t>: </a:t>
                      </a:r>
                      <a:r>
                        <a:rPr lang="de-DE" sz="1800" b="0" u="none" cap="none" spc="0" dirty="0" err="1">
                          <a:solidFill>
                            <a:schemeClr val="bg1"/>
                          </a:solidFill>
                        </a:rPr>
                        <a:t>chapcount</a:t>
                      </a:r>
                      <a:r>
                        <a:rPr lang="de-DE" sz="1800" b="0" u="none" cap="none" spc="0" dirty="0">
                          <a:solidFill>
                            <a:schemeClr val="bg1"/>
                          </a:solidFill>
                        </a:rPr>
                        <a:t> 58, </a:t>
                      </a:r>
                      <a:r>
                        <a:rPr lang="de-DE" sz="1800" b="0" u="none" cap="none" spc="0" dirty="0" err="1">
                          <a:solidFill>
                            <a:schemeClr val="bg1"/>
                          </a:solidFill>
                        </a:rPr>
                        <a:t>wordcount</a:t>
                      </a:r>
                      <a:r>
                        <a:rPr lang="de-DE" sz="1800" b="0" u="none" cap="none" spc="0" dirty="0">
                          <a:solidFill>
                            <a:schemeClr val="bg1"/>
                          </a:solidFill>
                        </a:rPr>
                        <a:t> 226.062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b="1" cap="none" spc="0" dirty="0">
                          <a:solidFill>
                            <a:schemeClr val="bg1"/>
                          </a:solidFill>
                        </a:rPr>
                        <a:t>Die-Geschichte-von-Captain-Jack-Sparrow-und-Ennis-Del-Mar</a:t>
                      </a:r>
                      <a:r>
                        <a:rPr lang="de-DE" sz="1800" b="0" u="none" cap="none" spc="0" dirty="0">
                          <a:solidFill>
                            <a:schemeClr val="bg1"/>
                          </a:solidFill>
                        </a:rPr>
                        <a:t>: </a:t>
                      </a:r>
                      <a:r>
                        <a:rPr lang="de-DE" sz="1800" b="0" u="none" cap="none" spc="0" dirty="0" err="1">
                          <a:solidFill>
                            <a:schemeClr val="bg1"/>
                          </a:solidFill>
                        </a:rPr>
                        <a:t>chapcount</a:t>
                      </a:r>
                      <a:r>
                        <a:rPr lang="de-DE" sz="1800" b="0" u="none" cap="none" spc="0" dirty="0">
                          <a:solidFill>
                            <a:schemeClr val="bg1"/>
                          </a:solidFill>
                        </a:rPr>
                        <a:t> 66, </a:t>
                      </a:r>
                      <a:r>
                        <a:rPr lang="de-DE" sz="1800" b="0" u="none" cap="none" spc="0" dirty="0" err="1">
                          <a:solidFill>
                            <a:schemeClr val="bg1"/>
                          </a:solidFill>
                        </a:rPr>
                        <a:t>wordcount</a:t>
                      </a:r>
                      <a:r>
                        <a:rPr lang="de-DE" sz="1800" b="0" u="none" cap="none" spc="0" dirty="0">
                          <a:solidFill>
                            <a:schemeClr val="bg1"/>
                          </a:solidFill>
                        </a:rPr>
                        <a:t> 209.159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b="1" cap="none" spc="0" dirty="0">
                          <a:solidFill>
                            <a:schemeClr val="bg1"/>
                          </a:solidFill>
                        </a:rPr>
                        <a:t>Die-Schaetze-von-Atlantis-Teil-1</a:t>
                      </a:r>
                      <a:r>
                        <a:rPr lang="de-DE" sz="1800" b="0" u="none" cap="none" spc="0" dirty="0">
                          <a:solidFill>
                            <a:schemeClr val="bg1"/>
                          </a:solidFill>
                        </a:rPr>
                        <a:t>: </a:t>
                      </a:r>
                      <a:r>
                        <a:rPr lang="de-DE" sz="1800" b="0" u="none" cap="none" spc="0" dirty="0" err="1">
                          <a:solidFill>
                            <a:schemeClr val="bg1"/>
                          </a:solidFill>
                        </a:rPr>
                        <a:t>chapcount</a:t>
                      </a:r>
                      <a:r>
                        <a:rPr lang="de-DE" sz="1800" b="0" u="none" cap="none" spc="0" dirty="0">
                          <a:solidFill>
                            <a:schemeClr val="bg1"/>
                          </a:solidFill>
                        </a:rPr>
                        <a:t> 90, </a:t>
                      </a:r>
                      <a:r>
                        <a:rPr lang="de-DE" sz="1800" b="0" u="none" cap="none" spc="0" dirty="0" err="1">
                          <a:solidFill>
                            <a:schemeClr val="bg1"/>
                          </a:solidFill>
                        </a:rPr>
                        <a:t>wordcount</a:t>
                      </a:r>
                      <a:r>
                        <a:rPr lang="de-DE" sz="1800" b="0" u="none" cap="none" spc="0" dirty="0">
                          <a:solidFill>
                            <a:schemeClr val="bg1"/>
                          </a:solidFill>
                        </a:rPr>
                        <a:t> 867.551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b="1" cap="none" spc="0" dirty="0">
                          <a:solidFill>
                            <a:schemeClr val="bg1"/>
                          </a:solidFill>
                        </a:rPr>
                        <a:t>Manchmal-muss-man-sich-erst-verlieren-bevor-man-sich-nahe-sein-kann</a:t>
                      </a:r>
                      <a:r>
                        <a:rPr lang="de-DE" sz="1800" b="0" u="none" cap="none" spc="0" dirty="0">
                          <a:solidFill>
                            <a:schemeClr val="bg1"/>
                          </a:solidFill>
                        </a:rPr>
                        <a:t>: </a:t>
                      </a:r>
                      <a:r>
                        <a:rPr lang="de-DE" sz="1800" b="0" u="none" cap="none" spc="0" dirty="0" err="1">
                          <a:solidFill>
                            <a:schemeClr val="bg1"/>
                          </a:solidFill>
                        </a:rPr>
                        <a:t>chapcount</a:t>
                      </a:r>
                      <a:r>
                        <a:rPr lang="de-DE" sz="1800" b="0" u="none" cap="none" spc="0" dirty="0">
                          <a:solidFill>
                            <a:schemeClr val="bg1"/>
                          </a:solidFill>
                        </a:rPr>
                        <a:t> 69, </a:t>
                      </a:r>
                      <a:r>
                        <a:rPr lang="de-DE" sz="1800" b="0" u="none" cap="none" spc="0" dirty="0" err="1">
                          <a:solidFill>
                            <a:schemeClr val="bg1"/>
                          </a:solidFill>
                        </a:rPr>
                        <a:t>wordcount</a:t>
                      </a:r>
                      <a:r>
                        <a:rPr lang="de-DE" sz="1800" b="0" u="none" cap="none" spc="0" dirty="0">
                          <a:solidFill>
                            <a:schemeClr val="bg1"/>
                          </a:solidFill>
                        </a:rPr>
                        <a:t> 344.964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b="1" cap="none" spc="0" dirty="0">
                          <a:solidFill>
                            <a:schemeClr val="bg1"/>
                          </a:solidFill>
                        </a:rPr>
                        <a:t>Pirates-</a:t>
                      </a:r>
                      <a:r>
                        <a:rPr lang="de-DE" sz="1800" b="1" cap="none" spc="0" dirty="0" err="1">
                          <a:solidFill>
                            <a:schemeClr val="bg1"/>
                          </a:solidFill>
                        </a:rPr>
                        <a:t>of</a:t>
                      </a:r>
                      <a:r>
                        <a:rPr lang="de-DE" sz="1800" b="1" cap="none" spc="0" dirty="0">
                          <a:solidFill>
                            <a:schemeClr val="bg1"/>
                          </a:solidFill>
                        </a:rPr>
                        <a:t>-</a:t>
                      </a:r>
                      <a:r>
                        <a:rPr lang="de-DE" sz="1800" b="1" cap="none" spc="0" dirty="0" err="1">
                          <a:solidFill>
                            <a:schemeClr val="bg1"/>
                          </a:solidFill>
                        </a:rPr>
                        <a:t>the</a:t>
                      </a:r>
                      <a:r>
                        <a:rPr lang="de-DE" sz="1800" b="1" cap="none" spc="0" dirty="0">
                          <a:solidFill>
                            <a:schemeClr val="bg1"/>
                          </a:solidFill>
                        </a:rPr>
                        <a:t>-Caribbean-Call-</a:t>
                      </a:r>
                      <a:r>
                        <a:rPr lang="de-DE" sz="1800" b="1" cap="none" spc="0" dirty="0" err="1">
                          <a:solidFill>
                            <a:schemeClr val="bg1"/>
                          </a:solidFill>
                        </a:rPr>
                        <a:t>of</a:t>
                      </a:r>
                      <a:r>
                        <a:rPr lang="de-DE" sz="1800" b="1" cap="none" spc="0" dirty="0">
                          <a:solidFill>
                            <a:schemeClr val="bg1"/>
                          </a:solidFill>
                        </a:rPr>
                        <a:t>-Freedom</a:t>
                      </a:r>
                      <a:r>
                        <a:rPr lang="de-DE" sz="1800" b="0" u="none" cap="none" spc="0" dirty="0">
                          <a:solidFill>
                            <a:schemeClr val="bg1"/>
                          </a:solidFill>
                        </a:rPr>
                        <a:t>: </a:t>
                      </a:r>
                      <a:r>
                        <a:rPr lang="de-DE" sz="1800" b="0" u="none" cap="none" spc="0" dirty="0" err="1">
                          <a:solidFill>
                            <a:schemeClr val="bg1"/>
                          </a:solidFill>
                        </a:rPr>
                        <a:t>chapcount</a:t>
                      </a:r>
                      <a:r>
                        <a:rPr lang="de-DE" sz="1800" b="0" u="none" cap="none" spc="0" dirty="0">
                          <a:solidFill>
                            <a:schemeClr val="bg1"/>
                          </a:solidFill>
                        </a:rPr>
                        <a:t> 53, </a:t>
                      </a:r>
                      <a:r>
                        <a:rPr lang="de-DE" sz="1800" b="0" u="none" cap="none" spc="0" dirty="0" err="1">
                          <a:solidFill>
                            <a:schemeClr val="bg1"/>
                          </a:solidFill>
                        </a:rPr>
                        <a:t>wordcount</a:t>
                      </a:r>
                      <a:r>
                        <a:rPr lang="de-DE" sz="1800" b="0" u="none" cap="none" spc="0" dirty="0">
                          <a:solidFill>
                            <a:schemeClr val="bg1"/>
                          </a:solidFill>
                        </a:rPr>
                        <a:t> 118.339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b="1" cap="none" spc="0" dirty="0">
                          <a:solidFill>
                            <a:schemeClr val="bg1"/>
                          </a:solidFill>
                        </a:rPr>
                        <a:t>Verdeckt</a:t>
                      </a:r>
                      <a:r>
                        <a:rPr lang="de-DE" sz="1800" b="0" u="none" cap="none" spc="0" dirty="0">
                          <a:solidFill>
                            <a:schemeClr val="bg1"/>
                          </a:solidFill>
                        </a:rPr>
                        <a:t>: </a:t>
                      </a:r>
                      <a:r>
                        <a:rPr lang="de-DE" sz="1800" b="0" u="none" cap="none" spc="0" dirty="0" err="1">
                          <a:solidFill>
                            <a:schemeClr val="bg1"/>
                          </a:solidFill>
                        </a:rPr>
                        <a:t>chapcount</a:t>
                      </a:r>
                      <a:r>
                        <a:rPr lang="de-DE" sz="1800" b="0" u="none" cap="none" spc="0" dirty="0">
                          <a:solidFill>
                            <a:schemeClr val="bg1"/>
                          </a:solidFill>
                        </a:rPr>
                        <a:t> 78, </a:t>
                      </a:r>
                      <a:r>
                        <a:rPr lang="de-DE" sz="1800" b="0" u="none" cap="none" spc="0" dirty="0" err="1">
                          <a:solidFill>
                            <a:schemeClr val="bg1"/>
                          </a:solidFill>
                        </a:rPr>
                        <a:t>wordcount</a:t>
                      </a:r>
                      <a:r>
                        <a:rPr lang="de-DE" sz="1800" b="0" u="none" cap="none" spc="0" dirty="0">
                          <a:solidFill>
                            <a:schemeClr val="bg1"/>
                          </a:solidFill>
                        </a:rPr>
                        <a:t> 256.684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b="1" cap="none" spc="0" dirty="0">
                          <a:solidFill>
                            <a:schemeClr val="bg1"/>
                          </a:solidFill>
                        </a:rPr>
                        <a:t>Wie-</a:t>
                      </a:r>
                      <a:r>
                        <a:rPr lang="de-DE" sz="1800" b="1" cap="none" spc="0" dirty="0" err="1">
                          <a:solidFill>
                            <a:schemeClr val="bg1"/>
                          </a:solidFill>
                        </a:rPr>
                        <a:t>Zaehmt</a:t>
                      </a:r>
                      <a:r>
                        <a:rPr lang="de-DE" sz="1800" b="1" cap="none" spc="0" dirty="0">
                          <a:solidFill>
                            <a:schemeClr val="bg1"/>
                          </a:solidFill>
                        </a:rPr>
                        <a:t>-man-die-See</a:t>
                      </a:r>
                      <a:r>
                        <a:rPr lang="de-DE" sz="1800" b="0" u="none" cap="none" spc="0" dirty="0">
                          <a:solidFill>
                            <a:schemeClr val="bg1"/>
                          </a:solidFill>
                        </a:rPr>
                        <a:t>: </a:t>
                      </a:r>
                      <a:r>
                        <a:rPr lang="de-DE" sz="1800" b="0" u="none" cap="none" spc="0" dirty="0" err="1">
                          <a:solidFill>
                            <a:schemeClr val="bg1"/>
                          </a:solidFill>
                        </a:rPr>
                        <a:t>chapcount</a:t>
                      </a:r>
                      <a:r>
                        <a:rPr lang="de-DE" sz="1800" b="0" u="none" cap="none" spc="0" dirty="0">
                          <a:solidFill>
                            <a:schemeClr val="bg1"/>
                          </a:solidFill>
                        </a:rPr>
                        <a:t> 56, </a:t>
                      </a:r>
                      <a:r>
                        <a:rPr lang="de-DE" sz="1800" b="0" u="none" cap="none" spc="0" dirty="0" err="1">
                          <a:solidFill>
                            <a:schemeClr val="bg1"/>
                          </a:solidFill>
                        </a:rPr>
                        <a:t>wordcount</a:t>
                      </a:r>
                      <a:r>
                        <a:rPr lang="de-DE" sz="1800" b="0" u="none" cap="none" spc="0" dirty="0">
                          <a:solidFill>
                            <a:schemeClr val="bg1"/>
                          </a:solidFill>
                        </a:rPr>
                        <a:t> 50.394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sz="1400" b="0" u="none" cap="none" spc="0" dirty="0">
                        <a:solidFill>
                          <a:schemeClr val="bg1"/>
                        </a:solidFill>
                      </a:endParaRPr>
                    </a:p>
                    <a:p>
                      <a:endParaRPr lang="de-DE" sz="1400" u="none" cap="none" spc="0" dirty="0">
                        <a:solidFill>
                          <a:schemeClr val="bg1"/>
                        </a:solidFill>
                        <a:latin typeface="+mn-lt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u="none" cap="none" spc="0" dirty="0">
                          <a:solidFill>
                            <a:schemeClr val="bg1"/>
                          </a:solidFill>
                          <a:latin typeface="+mn-lt"/>
                        </a:rPr>
                        <a:t>-&gt; insg.: </a:t>
                      </a:r>
                      <a:r>
                        <a:rPr lang="de-DE" sz="1800" u="none" cap="none" spc="0" dirty="0" err="1">
                          <a:solidFill>
                            <a:schemeClr val="bg1"/>
                          </a:solidFill>
                          <a:latin typeface="+mn-lt"/>
                        </a:rPr>
                        <a:t>chapter</a:t>
                      </a:r>
                      <a:r>
                        <a:rPr lang="de-DE" sz="1800" u="none" cap="none" spc="0" dirty="0">
                          <a:solidFill>
                            <a:schemeClr val="bg1"/>
                          </a:solidFill>
                          <a:latin typeface="+mn-lt"/>
                        </a:rPr>
                        <a:t>: 785, </a:t>
                      </a:r>
                      <a:r>
                        <a:rPr lang="de-DE" sz="1800" u="none" cap="none" spc="0" dirty="0" err="1">
                          <a:solidFill>
                            <a:schemeClr val="bg1"/>
                          </a:solidFill>
                          <a:latin typeface="+mn-lt"/>
                        </a:rPr>
                        <a:t>wordcount</a:t>
                      </a:r>
                      <a:r>
                        <a:rPr lang="de-DE" sz="1800" u="none" cap="none" spc="0" dirty="0">
                          <a:solidFill>
                            <a:schemeClr val="bg1"/>
                          </a:solidFill>
                          <a:latin typeface="+mn-lt"/>
                        </a:rPr>
                        <a:t>: 3.470.353</a:t>
                      </a:r>
                    </a:p>
                  </a:txBody>
                  <a:tcPr marL="107116" marR="80338" marT="53559" marB="5631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772177"/>
                  </a:ext>
                </a:extLst>
              </a:tr>
              <a:tr h="45878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sz="1400" u="none" cap="none" spc="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107116" marR="80338" marT="53559" marB="5631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4096622"/>
                  </a:ext>
                </a:extLst>
              </a:tr>
            </a:tbl>
          </a:graphicData>
        </a:graphic>
      </p:graphicFrame>
      <p:sp>
        <p:nvSpPr>
          <p:cNvPr id="12" name="Textfeld 11">
            <a:extLst>
              <a:ext uri="{FF2B5EF4-FFF2-40B4-BE49-F238E27FC236}">
                <a16:creationId xmlns:a16="http://schemas.microsoft.com/office/drawing/2014/main" id="{5193E4C0-4380-4EF4-8FD7-3877251271C9}"/>
              </a:ext>
            </a:extLst>
          </p:cNvPr>
          <p:cNvSpPr txBox="1"/>
          <p:nvPr/>
        </p:nvSpPr>
        <p:spPr>
          <a:xfrm>
            <a:off x="10448254" y="0"/>
            <a:ext cx="1743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Thema: Fanfiction</a:t>
            </a:r>
          </a:p>
        </p:txBody>
      </p:sp>
    </p:spTree>
    <p:extLst>
      <p:ext uri="{BB962C8B-B14F-4D97-AF65-F5344CB8AC3E}">
        <p14:creationId xmlns:p14="http://schemas.microsoft.com/office/powerpoint/2010/main" val="33933828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0" name="Rectangle 119">
            <a:extLst>
              <a:ext uri="{FF2B5EF4-FFF2-40B4-BE49-F238E27FC236}">
                <a16:creationId xmlns:a16="http://schemas.microsoft.com/office/drawing/2014/main" id="{7F430E9F-3B61-4A75-9A34-1EF839CC7C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35A93CC3-99AA-471D-9142-5BD2235D6A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3"/>
            <a:ext cx="12192000" cy="20089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5D5A1EFF-2E6F-4210-A283-AF9BE5B07C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24C9A7BB-4074-4704-B5B6-B526355DFE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478117" y="0"/>
            <a:ext cx="340591" cy="2009553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4D5622E3-2C65-496F-9C3F-CBEE21924A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0" y="1299548"/>
            <a:ext cx="1769035" cy="69557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B4ED111D-3746-4B9C-AEE8-7AB8346701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1150" y="1171094"/>
            <a:ext cx="4860850" cy="824023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75AE1D3C-1EF9-4A89-B613-EE7B789102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8968704" y="0"/>
            <a:ext cx="2147217" cy="1995117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 1">
            <a:extLst>
              <a:ext uri="{FF2B5EF4-FFF2-40B4-BE49-F238E27FC236}">
                <a16:creationId xmlns:a16="http://schemas.microsoft.com/office/drawing/2014/main" id="{B8664C58-5804-4643-AA3E-391A070D5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9553" y="497395"/>
            <a:ext cx="10064376" cy="1229756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/>
              <a:t>Detroit: become human</a:t>
            </a:r>
          </a:p>
        </p:txBody>
      </p: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6DE80A3F-530A-4181-887F-9AAF6DCBF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1594353" y="-14436"/>
            <a:ext cx="239059" cy="2009553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Inhaltsplatzhalter 5">
            <a:extLst>
              <a:ext uri="{FF2B5EF4-FFF2-40B4-BE49-F238E27FC236}">
                <a16:creationId xmlns:a16="http://schemas.microsoft.com/office/drawing/2014/main" id="{E49B82B0-0D9A-4E5B-A0C2-41614989B58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47046578"/>
              </p:ext>
            </p:extLst>
          </p:nvPr>
        </p:nvGraphicFramePr>
        <p:xfrm>
          <a:off x="805590" y="2237986"/>
          <a:ext cx="10712302" cy="3899922"/>
        </p:xfrm>
        <a:graphic>
          <a:graphicData uri="http://schemas.openxmlformats.org/drawingml/2006/table">
            <a:tbl>
              <a:tblPr>
                <a:solidFill>
                  <a:srgbClr val="404040"/>
                </a:solidFill>
              </a:tblPr>
              <a:tblGrid>
                <a:gridCol w="10712302">
                  <a:extLst>
                    <a:ext uri="{9D8B030D-6E8A-4147-A177-3AD203B41FA5}">
                      <a16:colId xmlns:a16="http://schemas.microsoft.com/office/drawing/2014/main" val="43550489"/>
                    </a:ext>
                  </a:extLst>
                </a:gridCol>
              </a:tblGrid>
              <a:tr h="249130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b="1" dirty="0" err="1">
                          <a:solidFill>
                            <a:schemeClr val="bg1"/>
                          </a:solidFill>
                        </a:rPr>
                        <a:t>AlteraAlteramentum</a:t>
                      </a:r>
                      <a:r>
                        <a:rPr lang="de-DE" sz="1800" b="0" u="none" cap="none" spc="0" dirty="0">
                          <a:solidFill>
                            <a:schemeClr val="bg1"/>
                          </a:solidFill>
                          <a:latin typeface="+mn-lt"/>
                        </a:rPr>
                        <a:t>: </a:t>
                      </a:r>
                      <a:r>
                        <a:rPr lang="de-DE" sz="1800" b="0" u="none" cap="none" spc="0" dirty="0" err="1">
                          <a:solidFill>
                            <a:schemeClr val="bg1"/>
                          </a:solidFill>
                          <a:latin typeface="+mn-lt"/>
                        </a:rPr>
                        <a:t>chapcount</a:t>
                      </a:r>
                      <a:r>
                        <a:rPr lang="de-DE" sz="1800" b="0" u="none" cap="none" spc="0" dirty="0">
                          <a:solidFill>
                            <a:schemeClr val="bg1"/>
                          </a:solidFill>
                          <a:latin typeface="+mn-lt"/>
                        </a:rPr>
                        <a:t> 48, </a:t>
                      </a:r>
                      <a:r>
                        <a:rPr kumimoji="0" lang="de-DE" sz="1800" b="0" i="0" u="none" strike="noStrike" cap="none" spc="0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w</a:t>
                      </a:r>
                      <a:r>
                        <a:rPr kumimoji="0" lang="de-DE" altLang="de-DE" sz="1800" b="0" i="0" u="none" strike="noStrike" cap="none" spc="0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ordcount</a:t>
                      </a:r>
                      <a:r>
                        <a:rPr kumimoji="0" lang="de-DE" altLang="de-DE" sz="1800" b="0" i="0" u="none" strike="noStrike" cap="none" spc="0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 149.967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b="1" dirty="0">
                          <a:solidFill>
                            <a:schemeClr val="bg1"/>
                          </a:solidFill>
                        </a:rPr>
                        <a:t>Back-Home</a:t>
                      </a:r>
                      <a:r>
                        <a:rPr lang="de-DE" sz="1800" b="0" u="none" cap="none" spc="0" dirty="0">
                          <a:solidFill>
                            <a:schemeClr val="bg1"/>
                          </a:solidFill>
                          <a:latin typeface="+mn-lt"/>
                        </a:rPr>
                        <a:t>: </a:t>
                      </a:r>
                      <a:r>
                        <a:rPr lang="de-DE" sz="1800" b="0" u="none" cap="none" spc="0" dirty="0" err="1">
                          <a:solidFill>
                            <a:schemeClr val="bg1"/>
                          </a:solidFill>
                          <a:latin typeface="+mn-lt"/>
                        </a:rPr>
                        <a:t>chapcount</a:t>
                      </a:r>
                      <a:r>
                        <a:rPr lang="de-DE" sz="1800" b="0" u="none" cap="none" spc="0" dirty="0">
                          <a:solidFill>
                            <a:schemeClr val="bg1"/>
                          </a:solidFill>
                          <a:latin typeface="+mn-lt"/>
                        </a:rPr>
                        <a:t> 95, </a:t>
                      </a:r>
                      <a:r>
                        <a:rPr lang="de-DE" sz="1800" b="0" u="none" cap="none" spc="0" dirty="0" err="1">
                          <a:solidFill>
                            <a:schemeClr val="bg1"/>
                          </a:solidFill>
                          <a:latin typeface="+mn-lt"/>
                        </a:rPr>
                        <a:t>wordcount</a:t>
                      </a:r>
                      <a:r>
                        <a:rPr lang="de-DE" sz="1800" b="0" u="none" cap="none" spc="0" dirty="0">
                          <a:solidFill>
                            <a:schemeClr val="bg1"/>
                          </a:solidFill>
                          <a:latin typeface="+mn-lt"/>
                        </a:rPr>
                        <a:t> 299.470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b="1" dirty="0">
                          <a:solidFill>
                            <a:schemeClr val="bg1"/>
                          </a:solidFill>
                        </a:rPr>
                        <a:t>Detroit-The-Time-After</a:t>
                      </a:r>
                      <a:r>
                        <a:rPr lang="de-DE" sz="1800" b="0" u="none" cap="none" spc="0" dirty="0">
                          <a:solidFill>
                            <a:schemeClr val="bg1"/>
                          </a:solidFill>
                          <a:latin typeface="+mn-lt"/>
                        </a:rPr>
                        <a:t>: </a:t>
                      </a:r>
                      <a:r>
                        <a:rPr lang="de-DE" sz="1800" b="0" u="none" cap="none" spc="0" dirty="0" err="1">
                          <a:solidFill>
                            <a:schemeClr val="bg1"/>
                          </a:solidFill>
                          <a:latin typeface="+mn-lt"/>
                        </a:rPr>
                        <a:t>chapcount</a:t>
                      </a:r>
                      <a:r>
                        <a:rPr lang="de-DE" sz="1800" b="0" u="none" cap="none" spc="0" dirty="0">
                          <a:solidFill>
                            <a:schemeClr val="bg1"/>
                          </a:solidFill>
                          <a:latin typeface="+mn-lt"/>
                        </a:rPr>
                        <a:t> 73, </a:t>
                      </a:r>
                      <a:r>
                        <a:rPr lang="de-DE" sz="1800" b="0" u="none" cap="none" spc="0" dirty="0" err="1">
                          <a:solidFill>
                            <a:schemeClr val="bg1"/>
                          </a:solidFill>
                          <a:latin typeface="+mn-lt"/>
                        </a:rPr>
                        <a:t>wordcount</a:t>
                      </a:r>
                      <a:r>
                        <a:rPr lang="de-DE" sz="1800" b="0" u="none" cap="none" spc="0" dirty="0">
                          <a:solidFill>
                            <a:schemeClr val="bg1"/>
                          </a:solidFill>
                          <a:latin typeface="+mn-lt"/>
                        </a:rPr>
                        <a:t> 203.665</a:t>
                      </a:r>
                      <a:endParaRPr kumimoji="0" lang="de-DE" altLang="de-DE" sz="1800" b="0" i="0" u="none" strike="noStrike" cap="none" spc="0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b="1" dirty="0">
                          <a:solidFill>
                            <a:schemeClr val="bg1"/>
                          </a:solidFill>
                        </a:rPr>
                        <a:t>Deviant-Teil-1-Die-Geisel</a:t>
                      </a:r>
                      <a:r>
                        <a:rPr lang="de-DE" sz="1800" b="0" u="none" cap="none" spc="0" dirty="0">
                          <a:solidFill>
                            <a:schemeClr val="bg1"/>
                          </a:solidFill>
                          <a:latin typeface="+mn-lt"/>
                        </a:rPr>
                        <a:t>: </a:t>
                      </a:r>
                      <a:r>
                        <a:rPr lang="de-DE" sz="1800" b="0" u="none" cap="none" spc="0" dirty="0" err="1">
                          <a:solidFill>
                            <a:schemeClr val="bg1"/>
                          </a:solidFill>
                          <a:latin typeface="+mn-lt"/>
                        </a:rPr>
                        <a:t>chapcount</a:t>
                      </a:r>
                      <a:r>
                        <a:rPr lang="de-DE" sz="1800" b="0" u="none" cap="none" spc="0" dirty="0">
                          <a:solidFill>
                            <a:schemeClr val="bg1"/>
                          </a:solidFill>
                          <a:latin typeface="+mn-lt"/>
                        </a:rPr>
                        <a:t> 427, </a:t>
                      </a:r>
                      <a:r>
                        <a:rPr lang="de-DE" sz="1800" b="0" u="none" cap="none" spc="0" dirty="0" err="1">
                          <a:solidFill>
                            <a:schemeClr val="bg1"/>
                          </a:solidFill>
                          <a:latin typeface="+mn-lt"/>
                        </a:rPr>
                        <a:t>wordcount</a:t>
                      </a:r>
                      <a:r>
                        <a:rPr lang="de-DE" sz="1800" b="0" u="none" cap="none" spc="0" dirty="0">
                          <a:solidFill>
                            <a:schemeClr val="bg1"/>
                          </a:solidFill>
                          <a:latin typeface="+mn-lt"/>
                        </a:rPr>
                        <a:t> 78.539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b="1" dirty="0">
                          <a:solidFill>
                            <a:schemeClr val="bg1"/>
                          </a:solidFill>
                        </a:rPr>
                        <a:t>Deviant-Teil-2-Grautoene-und-Farbakzente</a:t>
                      </a:r>
                      <a:r>
                        <a:rPr lang="de-DE" sz="1800" b="0" u="none" cap="none" spc="0" dirty="0">
                          <a:solidFill>
                            <a:schemeClr val="bg1"/>
                          </a:solidFill>
                          <a:latin typeface="+mn-lt"/>
                        </a:rPr>
                        <a:t>: </a:t>
                      </a:r>
                      <a:r>
                        <a:rPr lang="de-DE" sz="1800" b="0" u="none" cap="none" spc="0" dirty="0" err="1">
                          <a:solidFill>
                            <a:schemeClr val="bg1"/>
                          </a:solidFill>
                          <a:latin typeface="+mn-lt"/>
                        </a:rPr>
                        <a:t>chapcount</a:t>
                      </a:r>
                      <a:r>
                        <a:rPr lang="de-DE" sz="1800" b="0" u="none" cap="none" spc="0" dirty="0">
                          <a:solidFill>
                            <a:schemeClr val="bg1"/>
                          </a:solidFill>
                          <a:latin typeface="+mn-lt"/>
                        </a:rPr>
                        <a:t> 457, </a:t>
                      </a:r>
                      <a:r>
                        <a:rPr lang="de-DE" sz="1800" b="0" u="none" cap="none" spc="0" dirty="0" err="1">
                          <a:solidFill>
                            <a:schemeClr val="bg1"/>
                          </a:solidFill>
                          <a:latin typeface="+mn-lt"/>
                        </a:rPr>
                        <a:t>wordcount</a:t>
                      </a:r>
                      <a:r>
                        <a:rPr lang="de-DE" sz="1800" b="0" u="none" cap="none" spc="0" dirty="0">
                          <a:solidFill>
                            <a:schemeClr val="bg1"/>
                          </a:solidFill>
                          <a:latin typeface="+mn-lt"/>
                        </a:rPr>
                        <a:t> 128.250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b="1" dirty="0" err="1">
                          <a:solidFill>
                            <a:schemeClr val="bg1"/>
                          </a:solidFill>
                        </a:rPr>
                        <a:t>How</a:t>
                      </a:r>
                      <a:r>
                        <a:rPr lang="de-DE" sz="1800" b="1" dirty="0">
                          <a:solidFill>
                            <a:schemeClr val="bg1"/>
                          </a:solidFill>
                        </a:rPr>
                        <a:t>-</a:t>
                      </a:r>
                      <a:r>
                        <a:rPr lang="de-DE" sz="1800" b="1" dirty="0" err="1">
                          <a:solidFill>
                            <a:schemeClr val="bg1"/>
                          </a:solidFill>
                        </a:rPr>
                        <a:t>To</a:t>
                      </a:r>
                      <a:r>
                        <a:rPr lang="de-DE" sz="1800" b="1" dirty="0">
                          <a:solidFill>
                            <a:schemeClr val="bg1"/>
                          </a:solidFill>
                        </a:rPr>
                        <a:t>-Love-An-Android: </a:t>
                      </a:r>
                      <a:r>
                        <a:rPr lang="de-DE" sz="1800" b="0" u="none" cap="none" spc="0" dirty="0" err="1">
                          <a:solidFill>
                            <a:schemeClr val="bg1"/>
                          </a:solidFill>
                          <a:latin typeface="+mn-lt"/>
                        </a:rPr>
                        <a:t>chapcount</a:t>
                      </a:r>
                      <a:r>
                        <a:rPr lang="de-DE" sz="1800" b="0" u="none" cap="none" spc="0" dirty="0">
                          <a:solidFill>
                            <a:schemeClr val="bg1"/>
                          </a:solidFill>
                          <a:latin typeface="+mn-lt"/>
                        </a:rPr>
                        <a:t> 37, </a:t>
                      </a:r>
                      <a:r>
                        <a:rPr lang="de-DE" sz="1800" b="0" u="none" cap="none" spc="0" dirty="0" err="1">
                          <a:solidFill>
                            <a:schemeClr val="bg1"/>
                          </a:solidFill>
                          <a:latin typeface="+mn-lt"/>
                        </a:rPr>
                        <a:t>wordcount</a:t>
                      </a:r>
                      <a:r>
                        <a:rPr lang="de-DE" sz="1800" b="0" u="none" cap="none" spc="0" dirty="0">
                          <a:solidFill>
                            <a:schemeClr val="bg1"/>
                          </a:solidFill>
                          <a:latin typeface="+mn-lt"/>
                        </a:rPr>
                        <a:t> 77.366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b="1" dirty="0">
                          <a:solidFill>
                            <a:schemeClr val="bg1"/>
                          </a:solidFill>
                        </a:rPr>
                        <a:t>Just-</a:t>
                      </a:r>
                      <a:r>
                        <a:rPr lang="de-DE" sz="1800" b="1" dirty="0" err="1">
                          <a:solidFill>
                            <a:schemeClr val="bg1"/>
                          </a:solidFill>
                        </a:rPr>
                        <a:t>Another</a:t>
                      </a:r>
                      <a:r>
                        <a:rPr lang="de-DE" sz="1800" b="1" dirty="0">
                          <a:solidFill>
                            <a:schemeClr val="bg1"/>
                          </a:solidFill>
                        </a:rPr>
                        <a:t>-Brick-in-</a:t>
                      </a:r>
                      <a:r>
                        <a:rPr lang="de-DE" sz="1800" b="1" dirty="0" err="1">
                          <a:solidFill>
                            <a:schemeClr val="bg1"/>
                          </a:solidFill>
                        </a:rPr>
                        <a:t>the</a:t>
                      </a:r>
                      <a:r>
                        <a:rPr lang="de-DE" sz="1800" b="1" dirty="0">
                          <a:solidFill>
                            <a:schemeClr val="bg1"/>
                          </a:solidFill>
                        </a:rPr>
                        <a:t>-Wall</a:t>
                      </a:r>
                      <a:r>
                        <a:rPr lang="de-DE" sz="1800" b="0" u="none" cap="none" spc="0" dirty="0">
                          <a:solidFill>
                            <a:schemeClr val="bg1"/>
                          </a:solidFill>
                          <a:latin typeface="+mn-lt"/>
                        </a:rPr>
                        <a:t>: </a:t>
                      </a:r>
                      <a:r>
                        <a:rPr lang="de-DE" sz="1800" b="0" u="none" cap="none" spc="0" dirty="0" err="1">
                          <a:solidFill>
                            <a:schemeClr val="bg1"/>
                          </a:solidFill>
                          <a:latin typeface="+mn-lt"/>
                        </a:rPr>
                        <a:t>chapcount</a:t>
                      </a:r>
                      <a:r>
                        <a:rPr lang="de-DE" sz="1800" b="0" u="none" cap="none" spc="0" dirty="0">
                          <a:solidFill>
                            <a:schemeClr val="bg1"/>
                          </a:solidFill>
                          <a:latin typeface="+mn-lt"/>
                        </a:rPr>
                        <a:t> 34, </a:t>
                      </a:r>
                      <a:r>
                        <a:rPr lang="de-DE" sz="1800" b="0" u="none" cap="none" spc="0" dirty="0" err="1">
                          <a:solidFill>
                            <a:schemeClr val="bg1"/>
                          </a:solidFill>
                          <a:latin typeface="+mn-lt"/>
                        </a:rPr>
                        <a:t>wordcount</a:t>
                      </a:r>
                      <a:r>
                        <a:rPr lang="de-DE" sz="1800" b="0" u="none" cap="none" spc="0" dirty="0">
                          <a:solidFill>
                            <a:schemeClr val="bg1"/>
                          </a:solidFill>
                          <a:latin typeface="+mn-lt"/>
                        </a:rPr>
                        <a:t> 104.437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b="1" dirty="0" err="1">
                          <a:solidFill>
                            <a:schemeClr val="bg1"/>
                          </a:solidFill>
                        </a:rPr>
                        <a:t>My</a:t>
                      </a:r>
                      <a:r>
                        <a:rPr lang="de-DE" sz="1800" b="1" dirty="0">
                          <a:solidFill>
                            <a:schemeClr val="bg1"/>
                          </a:solidFill>
                        </a:rPr>
                        <a:t>-</a:t>
                      </a:r>
                      <a:r>
                        <a:rPr lang="de-DE" sz="1800" b="1" dirty="0" err="1">
                          <a:solidFill>
                            <a:schemeClr val="bg1"/>
                          </a:solidFill>
                        </a:rPr>
                        <a:t>Dumb</a:t>
                      </a:r>
                      <a:r>
                        <a:rPr lang="de-DE" sz="1800" b="1" dirty="0">
                          <a:solidFill>
                            <a:schemeClr val="bg1"/>
                          </a:solidFill>
                        </a:rPr>
                        <a:t>-Bodyguard</a:t>
                      </a:r>
                      <a:r>
                        <a:rPr lang="de-DE" sz="1800" b="0" u="none" cap="none" spc="0" dirty="0">
                          <a:solidFill>
                            <a:schemeClr val="bg1"/>
                          </a:solidFill>
                          <a:latin typeface="+mn-lt"/>
                        </a:rPr>
                        <a:t>: </a:t>
                      </a:r>
                      <a:r>
                        <a:rPr lang="de-DE" sz="1800" b="0" u="none" cap="none" spc="0" dirty="0" err="1">
                          <a:solidFill>
                            <a:schemeClr val="bg1"/>
                          </a:solidFill>
                          <a:latin typeface="+mn-lt"/>
                        </a:rPr>
                        <a:t>chapcount</a:t>
                      </a:r>
                      <a:r>
                        <a:rPr lang="de-DE" sz="1800" b="0" u="none" cap="none" spc="0" dirty="0">
                          <a:solidFill>
                            <a:schemeClr val="bg1"/>
                          </a:solidFill>
                          <a:latin typeface="+mn-lt"/>
                        </a:rPr>
                        <a:t> 39, </a:t>
                      </a:r>
                      <a:r>
                        <a:rPr lang="de-DE" sz="1800" b="0" u="none" cap="none" spc="0" dirty="0" err="1">
                          <a:solidFill>
                            <a:schemeClr val="bg1"/>
                          </a:solidFill>
                          <a:latin typeface="+mn-lt"/>
                        </a:rPr>
                        <a:t>wordcount</a:t>
                      </a:r>
                      <a:r>
                        <a:rPr lang="de-DE" sz="1800" b="0" u="none" cap="none" spc="0" dirty="0">
                          <a:solidFill>
                            <a:schemeClr val="bg1"/>
                          </a:solidFill>
                          <a:latin typeface="+mn-lt"/>
                        </a:rPr>
                        <a:t> 121.055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b="1" dirty="0" err="1">
                          <a:solidFill>
                            <a:schemeClr val="bg1"/>
                          </a:solidFill>
                        </a:rPr>
                        <a:t>Tatsaechlich</a:t>
                      </a:r>
                      <a:r>
                        <a:rPr lang="de-DE" sz="1800" b="1" dirty="0">
                          <a:solidFill>
                            <a:schemeClr val="bg1"/>
                          </a:solidFill>
                        </a:rPr>
                        <a:t>-Android: </a:t>
                      </a:r>
                      <a:r>
                        <a:rPr lang="de-DE" sz="1800" b="0" u="none" cap="none" spc="0" dirty="0" err="1">
                          <a:solidFill>
                            <a:schemeClr val="bg1"/>
                          </a:solidFill>
                          <a:latin typeface="+mn-lt"/>
                        </a:rPr>
                        <a:t>chapcount</a:t>
                      </a:r>
                      <a:r>
                        <a:rPr lang="de-DE" sz="1800" b="0" u="none" cap="none" spc="0" dirty="0">
                          <a:solidFill>
                            <a:schemeClr val="bg1"/>
                          </a:solidFill>
                          <a:latin typeface="+mn-lt"/>
                        </a:rPr>
                        <a:t> 50, </a:t>
                      </a:r>
                      <a:r>
                        <a:rPr lang="de-DE" sz="1800" b="0" u="none" cap="none" spc="0" dirty="0" err="1">
                          <a:solidFill>
                            <a:schemeClr val="bg1"/>
                          </a:solidFill>
                          <a:latin typeface="+mn-lt"/>
                        </a:rPr>
                        <a:t>wordcount</a:t>
                      </a:r>
                      <a:r>
                        <a:rPr lang="de-DE" sz="1800" b="0" u="none" cap="none" spc="0" dirty="0">
                          <a:solidFill>
                            <a:schemeClr val="bg1"/>
                          </a:solidFill>
                          <a:latin typeface="+mn-lt"/>
                        </a:rPr>
                        <a:t> 203.756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b="1" dirty="0">
                          <a:solidFill>
                            <a:schemeClr val="bg1"/>
                          </a:solidFill>
                        </a:rPr>
                        <a:t>a-</a:t>
                      </a:r>
                      <a:r>
                        <a:rPr lang="de-DE" sz="1800" b="1" dirty="0" err="1">
                          <a:solidFill>
                            <a:schemeClr val="bg1"/>
                          </a:solidFill>
                        </a:rPr>
                        <a:t>living</a:t>
                      </a:r>
                      <a:r>
                        <a:rPr lang="de-DE" sz="1800" b="1" dirty="0">
                          <a:solidFill>
                            <a:schemeClr val="bg1"/>
                          </a:solidFill>
                        </a:rPr>
                        <a:t>-</a:t>
                      </a:r>
                      <a:r>
                        <a:rPr lang="de-DE" sz="1800" b="1" dirty="0" err="1">
                          <a:solidFill>
                            <a:schemeClr val="bg1"/>
                          </a:solidFill>
                        </a:rPr>
                        <a:t>being</a:t>
                      </a:r>
                      <a:r>
                        <a:rPr lang="de-DE" sz="1800" b="1" dirty="0">
                          <a:solidFill>
                            <a:schemeClr val="bg1"/>
                          </a:solidFill>
                        </a:rPr>
                        <a:t>-</a:t>
                      </a:r>
                      <a:r>
                        <a:rPr lang="de-DE" sz="1800" b="1" dirty="0" err="1">
                          <a:solidFill>
                            <a:schemeClr val="bg1"/>
                          </a:solidFill>
                        </a:rPr>
                        <a:t>or</a:t>
                      </a:r>
                      <a:r>
                        <a:rPr lang="de-DE" sz="1800" b="1" dirty="0">
                          <a:solidFill>
                            <a:schemeClr val="bg1"/>
                          </a:solidFill>
                        </a:rPr>
                        <a:t>-just-a-</a:t>
                      </a:r>
                      <a:r>
                        <a:rPr lang="de-DE" sz="1800" b="1" dirty="0" err="1">
                          <a:solidFill>
                            <a:schemeClr val="bg1"/>
                          </a:solidFill>
                        </a:rPr>
                        <a:t>machine</a:t>
                      </a:r>
                      <a:r>
                        <a:rPr lang="de-DE" sz="1800" b="0" u="none" cap="none" spc="0" dirty="0">
                          <a:solidFill>
                            <a:schemeClr val="bg1"/>
                          </a:solidFill>
                          <a:latin typeface="+mn-lt"/>
                        </a:rPr>
                        <a:t>: </a:t>
                      </a:r>
                      <a:r>
                        <a:rPr lang="de-DE" sz="1800" b="0" u="none" cap="none" spc="0" dirty="0" err="1">
                          <a:solidFill>
                            <a:schemeClr val="bg1"/>
                          </a:solidFill>
                          <a:latin typeface="+mn-lt"/>
                        </a:rPr>
                        <a:t>chapcount</a:t>
                      </a:r>
                      <a:r>
                        <a:rPr lang="de-DE" sz="1800" b="0" u="none" cap="none" spc="0" dirty="0">
                          <a:solidFill>
                            <a:schemeClr val="bg1"/>
                          </a:solidFill>
                          <a:latin typeface="+mn-lt"/>
                        </a:rPr>
                        <a:t> 32, </a:t>
                      </a:r>
                      <a:r>
                        <a:rPr lang="de-DE" sz="1800" b="0" u="none" cap="none" spc="0" dirty="0" err="1">
                          <a:solidFill>
                            <a:schemeClr val="bg1"/>
                          </a:solidFill>
                          <a:latin typeface="+mn-lt"/>
                        </a:rPr>
                        <a:t>wordcount</a:t>
                      </a:r>
                      <a:r>
                        <a:rPr lang="de-DE" sz="1800" b="0" u="none" cap="none" spc="0" dirty="0">
                          <a:solidFill>
                            <a:schemeClr val="bg1"/>
                          </a:solidFill>
                          <a:latin typeface="+mn-lt"/>
                        </a:rPr>
                        <a:t> 15.109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sz="1800" b="0" u="none" cap="none" spc="0" dirty="0">
                        <a:solidFill>
                          <a:schemeClr val="bg1"/>
                        </a:solidFill>
                        <a:latin typeface="+mn-lt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u="none" cap="none" spc="0" dirty="0">
                          <a:solidFill>
                            <a:schemeClr val="bg1"/>
                          </a:solidFill>
                          <a:latin typeface="+mn-lt"/>
                        </a:rPr>
                        <a:t>-&gt; insg.: </a:t>
                      </a:r>
                      <a:r>
                        <a:rPr lang="de-DE" sz="1800" u="none" cap="none" spc="0" dirty="0" err="1">
                          <a:solidFill>
                            <a:schemeClr val="bg1"/>
                          </a:solidFill>
                          <a:latin typeface="+mn-lt"/>
                        </a:rPr>
                        <a:t>chapter</a:t>
                      </a:r>
                      <a:r>
                        <a:rPr lang="de-DE" sz="1800" u="none" cap="none" spc="0" dirty="0">
                          <a:solidFill>
                            <a:schemeClr val="bg1"/>
                          </a:solidFill>
                          <a:latin typeface="+mn-lt"/>
                        </a:rPr>
                        <a:t>: 1.292, </a:t>
                      </a:r>
                      <a:r>
                        <a:rPr lang="de-DE" sz="1800" u="none" cap="none" spc="0" dirty="0" err="1">
                          <a:solidFill>
                            <a:schemeClr val="bg1"/>
                          </a:solidFill>
                          <a:latin typeface="+mn-lt"/>
                        </a:rPr>
                        <a:t>wordcount</a:t>
                      </a:r>
                      <a:r>
                        <a:rPr lang="de-DE" sz="1800" u="none" cap="none" spc="0" dirty="0">
                          <a:solidFill>
                            <a:schemeClr val="bg1"/>
                          </a:solidFill>
                          <a:latin typeface="+mn-lt"/>
                        </a:rPr>
                        <a:t>: 1.381.614</a:t>
                      </a:r>
                    </a:p>
                  </a:txBody>
                  <a:tcPr marL="212046" marR="159034" marT="91440" marB="7544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772177"/>
                  </a:ext>
                </a:extLst>
              </a:tr>
              <a:tr h="401671">
                <a:tc>
                  <a:txBody>
                    <a:bodyPr/>
                    <a:lstStyle/>
                    <a:p>
                      <a:endParaRPr lang="de-DE" sz="1800" u="none" cap="none" spc="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212046" marR="159034" marT="91440" marB="7544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4096622"/>
                  </a:ext>
                </a:extLst>
              </a:tr>
            </a:tbl>
          </a:graphicData>
        </a:graphic>
      </p:graphicFrame>
      <p:sp>
        <p:nvSpPr>
          <p:cNvPr id="12" name="Textfeld 11">
            <a:extLst>
              <a:ext uri="{FF2B5EF4-FFF2-40B4-BE49-F238E27FC236}">
                <a16:creationId xmlns:a16="http://schemas.microsoft.com/office/drawing/2014/main" id="{3662D3CF-4D00-479F-8A80-6C750ADC3E7E}"/>
              </a:ext>
            </a:extLst>
          </p:cNvPr>
          <p:cNvSpPr txBox="1"/>
          <p:nvPr/>
        </p:nvSpPr>
        <p:spPr>
          <a:xfrm>
            <a:off x="10448254" y="0"/>
            <a:ext cx="1743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Thema: Fanfiction</a:t>
            </a:r>
          </a:p>
        </p:txBody>
      </p:sp>
    </p:spTree>
    <p:extLst>
      <p:ext uri="{BB962C8B-B14F-4D97-AF65-F5344CB8AC3E}">
        <p14:creationId xmlns:p14="http://schemas.microsoft.com/office/powerpoint/2010/main" val="29470666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0" name="Rectangle 119">
            <a:extLst>
              <a:ext uri="{FF2B5EF4-FFF2-40B4-BE49-F238E27FC236}">
                <a16:creationId xmlns:a16="http://schemas.microsoft.com/office/drawing/2014/main" id="{7F430E9F-3B61-4A75-9A34-1EF839CC7C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35A93CC3-99AA-471D-9142-5BD2235D6A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3"/>
            <a:ext cx="12192000" cy="20089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5D5A1EFF-2E6F-4210-A283-AF9BE5B07C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24C9A7BB-4074-4704-B5B6-B526355DFE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478117" y="0"/>
            <a:ext cx="340591" cy="2009553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4D5622E3-2C65-496F-9C3F-CBEE21924A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0" y="1299548"/>
            <a:ext cx="1769035" cy="69557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B4ED111D-3746-4B9C-AEE8-7AB8346701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1150" y="1171094"/>
            <a:ext cx="4860850" cy="824023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75AE1D3C-1EF9-4A89-B613-EE7B789102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8968704" y="0"/>
            <a:ext cx="2147217" cy="1995117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 1">
            <a:extLst>
              <a:ext uri="{FF2B5EF4-FFF2-40B4-BE49-F238E27FC236}">
                <a16:creationId xmlns:a16="http://schemas.microsoft.com/office/drawing/2014/main" id="{B8664C58-5804-4643-AA3E-391A070D5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9553" y="497395"/>
            <a:ext cx="10064376" cy="1229756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4400" dirty="0"/>
              <a:t>The </a:t>
            </a:r>
            <a:r>
              <a:rPr lang="en-US" sz="4400" dirty="0" err="1"/>
              <a:t>witcher</a:t>
            </a:r>
            <a:endParaRPr lang="en-US" dirty="0"/>
          </a:p>
        </p:txBody>
      </p: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6DE80A3F-530A-4181-887F-9AAF6DCBF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1594353" y="-14436"/>
            <a:ext cx="239059" cy="2009553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Inhaltsplatzhalter 5">
            <a:extLst>
              <a:ext uri="{FF2B5EF4-FFF2-40B4-BE49-F238E27FC236}">
                <a16:creationId xmlns:a16="http://schemas.microsoft.com/office/drawing/2014/main" id="{E49B82B0-0D9A-4E5B-A0C2-41614989B58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62788422"/>
              </p:ext>
            </p:extLst>
          </p:nvPr>
        </p:nvGraphicFramePr>
        <p:xfrm>
          <a:off x="818708" y="2223893"/>
          <a:ext cx="10712302" cy="4052322"/>
        </p:xfrm>
        <a:graphic>
          <a:graphicData uri="http://schemas.openxmlformats.org/drawingml/2006/table">
            <a:tbl>
              <a:tblPr>
                <a:solidFill>
                  <a:srgbClr val="404040"/>
                </a:solidFill>
              </a:tblPr>
              <a:tblGrid>
                <a:gridCol w="10712302">
                  <a:extLst>
                    <a:ext uri="{9D8B030D-6E8A-4147-A177-3AD203B41FA5}">
                      <a16:colId xmlns:a16="http://schemas.microsoft.com/office/drawing/2014/main" val="43550489"/>
                    </a:ext>
                  </a:extLst>
                </a:gridCol>
              </a:tblGrid>
              <a:tr h="249130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b="1" dirty="0">
                          <a:solidFill>
                            <a:schemeClr val="bg1"/>
                          </a:solidFill>
                        </a:rPr>
                        <a:t>Die-Sonne-</a:t>
                      </a:r>
                      <a:r>
                        <a:rPr lang="de-DE" sz="1800" b="1" dirty="0" err="1">
                          <a:solidFill>
                            <a:schemeClr val="bg1"/>
                          </a:solidFill>
                        </a:rPr>
                        <a:t>Etolias</a:t>
                      </a:r>
                      <a:r>
                        <a:rPr lang="de-DE" sz="1800" b="0" u="none" cap="none" spc="0" dirty="0">
                          <a:solidFill>
                            <a:schemeClr val="bg1"/>
                          </a:solidFill>
                          <a:latin typeface="+mn-lt"/>
                        </a:rPr>
                        <a:t>: </a:t>
                      </a:r>
                      <a:r>
                        <a:rPr lang="de-DE" sz="1800" b="0" u="none" cap="none" spc="0" dirty="0" err="1">
                          <a:solidFill>
                            <a:schemeClr val="bg1"/>
                          </a:solidFill>
                          <a:latin typeface="+mn-lt"/>
                        </a:rPr>
                        <a:t>chapcount</a:t>
                      </a:r>
                      <a:r>
                        <a:rPr lang="de-DE" sz="1800" b="0" u="none" cap="none" spc="0" dirty="0">
                          <a:solidFill>
                            <a:schemeClr val="bg1"/>
                          </a:solidFill>
                          <a:latin typeface="+mn-lt"/>
                        </a:rPr>
                        <a:t> 97, </a:t>
                      </a:r>
                      <a:r>
                        <a:rPr kumimoji="0" lang="de-DE" sz="1800" b="0" i="0" u="none" strike="noStrike" cap="none" spc="0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w</a:t>
                      </a:r>
                      <a:r>
                        <a:rPr kumimoji="0" lang="de-DE" altLang="de-DE" sz="1800" b="0" i="0" u="none" strike="noStrike" cap="none" spc="0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ordcount</a:t>
                      </a:r>
                      <a:r>
                        <a:rPr kumimoji="0" lang="de-DE" altLang="de-DE" sz="1800" b="0" i="0" u="none" strike="noStrike" cap="none" spc="0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 248.484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b="1" dirty="0">
                          <a:solidFill>
                            <a:schemeClr val="bg1"/>
                          </a:solidFill>
                        </a:rPr>
                        <a:t>Die-Suche</a:t>
                      </a:r>
                      <a:r>
                        <a:rPr lang="de-DE" sz="1800" b="0" u="none" cap="none" spc="0" dirty="0">
                          <a:solidFill>
                            <a:schemeClr val="bg1"/>
                          </a:solidFill>
                          <a:latin typeface="+mn-lt"/>
                        </a:rPr>
                        <a:t>: </a:t>
                      </a:r>
                      <a:r>
                        <a:rPr lang="de-DE" sz="1800" b="0" u="none" cap="none" spc="0" dirty="0" err="1">
                          <a:solidFill>
                            <a:schemeClr val="bg1"/>
                          </a:solidFill>
                          <a:latin typeface="+mn-lt"/>
                        </a:rPr>
                        <a:t>chapcount</a:t>
                      </a:r>
                      <a:r>
                        <a:rPr lang="de-DE" sz="1800" b="0" u="none" cap="none" spc="0" dirty="0">
                          <a:solidFill>
                            <a:schemeClr val="bg1"/>
                          </a:solidFill>
                          <a:latin typeface="+mn-lt"/>
                        </a:rPr>
                        <a:t> 195, </a:t>
                      </a:r>
                      <a:r>
                        <a:rPr lang="de-DE" sz="1800" b="0" u="none" cap="none" spc="0" dirty="0" err="1">
                          <a:solidFill>
                            <a:schemeClr val="bg1"/>
                          </a:solidFill>
                          <a:latin typeface="+mn-lt"/>
                        </a:rPr>
                        <a:t>wordcount</a:t>
                      </a:r>
                      <a:r>
                        <a:rPr lang="de-DE" sz="1800" b="0" u="none" cap="none" spc="0" dirty="0">
                          <a:solidFill>
                            <a:schemeClr val="bg1"/>
                          </a:solidFill>
                          <a:latin typeface="+mn-lt"/>
                        </a:rPr>
                        <a:t> 1.453.897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b="1" dirty="0" err="1">
                          <a:solidFill>
                            <a:schemeClr val="bg1"/>
                          </a:solidFill>
                        </a:rPr>
                        <a:t>Drabbles</a:t>
                      </a:r>
                      <a:r>
                        <a:rPr lang="de-DE" sz="1800" b="1" dirty="0">
                          <a:solidFill>
                            <a:schemeClr val="bg1"/>
                          </a:solidFill>
                        </a:rPr>
                        <a:t>-in-der-Hexer-Welt</a:t>
                      </a:r>
                      <a:r>
                        <a:rPr lang="de-DE" sz="1800" b="0" u="none" cap="none" spc="0" dirty="0">
                          <a:solidFill>
                            <a:schemeClr val="bg1"/>
                          </a:solidFill>
                          <a:latin typeface="+mn-lt"/>
                        </a:rPr>
                        <a:t>: </a:t>
                      </a:r>
                      <a:r>
                        <a:rPr lang="de-DE" sz="1800" b="0" u="none" cap="none" spc="0" dirty="0" err="1">
                          <a:solidFill>
                            <a:schemeClr val="bg1"/>
                          </a:solidFill>
                          <a:latin typeface="+mn-lt"/>
                        </a:rPr>
                        <a:t>chapcount</a:t>
                      </a:r>
                      <a:r>
                        <a:rPr lang="de-DE" sz="1800" b="0" u="none" cap="none" spc="0" dirty="0">
                          <a:solidFill>
                            <a:schemeClr val="bg1"/>
                          </a:solidFill>
                          <a:latin typeface="+mn-lt"/>
                        </a:rPr>
                        <a:t> 40, </a:t>
                      </a:r>
                      <a:r>
                        <a:rPr lang="de-DE" sz="1800" b="0" u="none" cap="none" spc="0" dirty="0" err="1">
                          <a:solidFill>
                            <a:schemeClr val="bg1"/>
                          </a:solidFill>
                          <a:latin typeface="+mn-lt"/>
                        </a:rPr>
                        <a:t>wordcount</a:t>
                      </a:r>
                      <a:r>
                        <a:rPr lang="de-DE" sz="1800" b="0" u="none" cap="none" spc="0" dirty="0">
                          <a:solidFill>
                            <a:schemeClr val="bg1"/>
                          </a:solidFill>
                          <a:latin typeface="+mn-lt"/>
                        </a:rPr>
                        <a:t> 11.256</a:t>
                      </a:r>
                      <a:endParaRPr kumimoji="0" lang="de-DE" altLang="de-DE" sz="1800" b="0" i="0" u="none" strike="noStrike" cap="none" spc="0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b="1" u="none" cap="none" spc="0" dirty="0">
                          <a:solidFill>
                            <a:schemeClr val="bg1"/>
                          </a:solidFill>
                          <a:latin typeface="+mn-lt"/>
                        </a:rPr>
                        <a:t>I</a:t>
                      </a:r>
                      <a:r>
                        <a:rPr lang="de-DE" sz="1800" b="1" dirty="0">
                          <a:solidFill>
                            <a:schemeClr val="bg1"/>
                          </a:solidFill>
                        </a:rPr>
                        <a:t>m-Zeichen-des-</a:t>
                      </a:r>
                      <a:r>
                        <a:rPr lang="de-DE" sz="1800" b="1" dirty="0" err="1">
                          <a:solidFill>
                            <a:schemeClr val="bg1"/>
                          </a:solidFill>
                        </a:rPr>
                        <a:t>weissen</a:t>
                      </a:r>
                      <a:r>
                        <a:rPr lang="de-DE" sz="1800" b="1" dirty="0">
                          <a:solidFill>
                            <a:schemeClr val="bg1"/>
                          </a:solidFill>
                        </a:rPr>
                        <a:t>-Wolfes</a:t>
                      </a:r>
                      <a:r>
                        <a:rPr lang="de-DE" sz="1800" b="0" u="none" cap="none" spc="0" dirty="0">
                          <a:solidFill>
                            <a:schemeClr val="bg1"/>
                          </a:solidFill>
                          <a:latin typeface="+mn-lt"/>
                        </a:rPr>
                        <a:t>: </a:t>
                      </a:r>
                      <a:r>
                        <a:rPr lang="de-DE" sz="1800" b="0" u="none" cap="none" spc="0" dirty="0" err="1">
                          <a:solidFill>
                            <a:schemeClr val="bg1"/>
                          </a:solidFill>
                          <a:latin typeface="+mn-lt"/>
                        </a:rPr>
                        <a:t>chapcount</a:t>
                      </a:r>
                      <a:r>
                        <a:rPr lang="de-DE" sz="1800" b="0" u="none" cap="none" spc="0" dirty="0">
                          <a:solidFill>
                            <a:schemeClr val="bg1"/>
                          </a:solidFill>
                          <a:latin typeface="+mn-lt"/>
                        </a:rPr>
                        <a:t> 110, </a:t>
                      </a:r>
                      <a:r>
                        <a:rPr lang="de-DE" sz="1800" b="0" u="none" cap="none" spc="0" dirty="0" err="1">
                          <a:solidFill>
                            <a:schemeClr val="bg1"/>
                          </a:solidFill>
                          <a:latin typeface="+mn-lt"/>
                        </a:rPr>
                        <a:t>wordcount</a:t>
                      </a:r>
                      <a:r>
                        <a:rPr lang="de-DE" sz="1800" b="0" u="none" cap="none" spc="0" dirty="0">
                          <a:solidFill>
                            <a:schemeClr val="bg1"/>
                          </a:solidFill>
                          <a:latin typeface="+mn-lt"/>
                        </a:rPr>
                        <a:t> 142.963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b="1" dirty="0">
                          <a:solidFill>
                            <a:schemeClr val="bg1"/>
                          </a:solidFill>
                        </a:rPr>
                        <a:t>Meine-Reise-Ein-Mary-Sue-Projekt</a:t>
                      </a:r>
                      <a:r>
                        <a:rPr lang="de-DE" sz="1800" b="0" u="none" cap="none" spc="0" dirty="0">
                          <a:solidFill>
                            <a:schemeClr val="bg1"/>
                          </a:solidFill>
                          <a:latin typeface="+mn-lt"/>
                        </a:rPr>
                        <a:t>: </a:t>
                      </a:r>
                      <a:r>
                        <a:rPr lang="de-DE" sz="1800" b="0" u="none" cap="none" spc="0" dirty="0" err="1">
                          <a:solidFill>
                            <a:schemeClr val="bg1"/>
                          </a:solidFill>
                          <a:latin typeface="+mn-lt"/>
                        </a:rPr>
                        <a:t>chapcount</a:t>
                      </a:r>
                      <a:r>
                        <a:rPr lang="de-DE" sz="1800" b="0" u="none" cap="none" spc="0" dirty="0">
                          <a:solidFill>
                            <a:schemeClr val="bg1"/>
                          </a:solidFill>
                          <a:latin typeface="+mn-lt"/>
                        </a:rPr>
                        <a:t> 39, </a:t>
                      </a:r>
                      <a:r>
                        <a:rPr lang="de-DE" sz="1800" b="0" u="none" cap="none" spc="0" dirty="0" err="1">
                          <a:solidFill>
                            <a:schemeClr val="bg1"/>
                          </a:solidFill>
                          <a:latin typeface="+mn-lt"/>
                        </a:rPr>
                        <a:t>wordcount</a:t>
                      </a:r>
                      <a:r>
                        <a:rPr lang="de-DE" sz="1800" b="0" u="none" cap="none" spc="0" dirty="0">
                          <a:solidFill>
                            <a:schemeClr val="bg1"/>
                          </a:solidFill>
                          <a:latin typeface="+mn-lt"/>
                        </a:rPr>
                        <a:t> 406.956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b="1" dirty="0">
                          <a:solidFill>
                            <a:schemeClr val="bg1"/>
                          </a:solidFill>
                        </a:rPr>
                        <a:t>Mit-Schwert-und-Flamme-gegen-Bestien-Mit-Lied-und-Rose-fuer-das-holde-Weib</a:t>
                      </a:r>
                      <a:r>
                        <a:rPr lang="de-DE" sz="1800" b="0" u="none" cap="none" spc="0" dirty="0">
                          <a:solidFill>
                            <a:schemeClr val="bg1"/>
                          </a:solidFill>
                          <a:latin typeface="+mn-lt"/>
                        </a:rPr>
                        <a:t>: </a:t>
                      </a:r>
                      <a:r>
                        <a:rPr lang="de-DE" sz="1800" b="0" u="none" cap="none" spc="0" dirty="0" err="1">
                          <a:solidFill>
                            <a:schemeClr val="bg1"/>
                          </a:solidFill>
                          <a:latin typeface="+mn-lt"/>
                        </a:rPr>
                        <a:t>chapcount</a:t>
                      </a:r>
                      <a:r>
                        <a:rPr lang="de-DE" sz="1800" b="0" u="none" cap="none" spc="0" dirty="0">
                          <a:solidFill>
                            <a:schemeClr val="bg1"/>
                          </a:solidFill>
                          <a:latin typeface="+mn-lt"/>
                        </a:rPr>
                        <a:t> 45, </a:t>
                      </a:r>
                      <a:r>
                        <a:rPr lang="de-DE" sz="1800" b="0" u="none" cap="none" spc="0" dirty="0" err="1">
                          <a:solidFill>
                            <a:schemeClr val="bg1"/>
                          </a:solidFill>
                          <a:latin typeface="+mn-lt"/>
                        </a:rPr>
                        <a:t>wordcount</a:t>
                      </a:r>
                      <a:r>
                        <a:rPr lang="de-DE" sz="1800" b="0" u="none" cap="none" spc="0" dirty="0">
                          <a:solidFill>
                            <a:schemeClr val="bg1"/>
                          </a:solidFill>
                          <a:latin typeface="+mn-lt"/>
                        </a:rPr>
                        <a:t> 171.740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b="1" dirty="0">
                          <a:solidFill>
                            <a:schemeClr val="bg1"/>
                          </a:solidFill>
                        </a:rPr>
                        <a:t>Nur-weil-ihr-uns-nicht-kommen-seht</a:t>
                      </a:r>
                      <a:r>
                        <a:rPr lang="de-DE" sz="1800" b="0" u="none" cap="none" spc="0" dirty="0">
                          <a:solidFill>
                            <a:schemeClr val="bg1"/>
                          </a:solidFill>
                          <a:latin typeface="+mn-lt"/>
                        </a:rPr>
                        <a:t>: </a:t>
                      </a:r>
                      <a:r>
                        <a:rPr lang="de-DE" sz="1800" b="0" u="none" cap="none" spc="0" dirty="0" err="1">
                          <a:solidFill>
                            <a:schemeClr val="bg1"/>
                          </a:solidFill>
                          <a:latin typeface="+mn-lt"/>
                        </a:rPr>
                        <a:t>chapcount</a:t>
                      </a:r>
                      <a:r>
                        <a:rPr lang="de-DE" sz="1800" b="0" u="none" cap="none" spc="0" dirty="0">
                          <a:solidFill>
                            <a:schemeClr val="bg1"/>
                          </a:solidFill>
                          <a:latin typeface="+mn-lt"/>
                        </a:rPr>
                        <a:t> 62, </a:t>
                      </a:r>
                      <a:r>
                        <a:rPr lang="de-DE" sz="1800" b="0" u="none" cap="none" spc="0" dirty="0" err="1">
                          <a:solidFill>
                            <a:schemeClr val="bg1"/>
                          </a:solidFill>
                          <a:latin typeface="+mn-lt"/>
                        </a:rPr>
                        <a:t>wordcount</a:t>
                      </a:r>
                      <a:r>
                        <a:rPr lang="de-DE" sz="1800" b="0" u="none" cap="none" spc="0" dirty="0">
                          <a:solidFill>
                            <a:schemeClr val="bg1"/>
                          </a:solidFill>
                          <a:latin typeface="+mn-lt"/>
                        </a:rPr>
                        <a:t> 294.883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b="1" dirty="0">
                          <a:solidFill>
                            <a:schemeClr val="bg1"/>
                          </a:solidFill>
                        </a:rPr>
                        <a:t>Wege-ohne-Namen</a:t>
                      </a:r>
                      <a:r>
                        <a:rPr lang="de-DE" sz="1800" b="0" u="none" cap="none" spc="0" dirty="0">
                          <a:solidFill>
                            <a:schemeClr val="bg1"/>
                          </a:solidFill>
                          <a:latin typeface="+mn-lt"/>
                        </a:rPr>
                        <a:t>: </a:t>
                      </a:r>
                      <a:r>
                        <a:rPr lang="de-DE" sz="1800" b="0" u="none" cap="none" spc="0" dirty="0" err="1">
                          <a:solidFill>
                            <a:schemeClr val="bg1"/>
                          </a:solidFill>
                          <a:latin typeface="+mn-lt"/>
                        </a:rPr>
                        <a:t>chapcount</a:t>
                      </a:r>
                      <a:r>
                        <a:rPr lang="de-DE" sz="1800" b="0" u="none" cap="none" spc="0" dirty="0">
                          <a:solidFill>
                            <a:schemeClr val="bg1"/>
                          </a:solidFill>
                          <a:latin typeface="+mn-lt"/>
                        </a:rPr>
                        <a:t> 69, </a:t>
                      </a:r>
                      <a:r>
                        <a:rPr lang="de-DE" sz="1800" b="0" u="none" cap="none" spc="0" dirty="0" err="1">
                          <a:solidFill>
                            <a:schemeClr val="bg1"/>
                          </a:solidFill>
                          <a:latin typeface="+mn-lt"/>
                        </a:rPr>
                        <a:t>wordcount</a:t>
                      </a:r>
                      <a:r>
                        <a:rPr lang="de-DE" sz="1800" b="0" u="none" cap="none" spc="0" dirty="0">
                          <a:solidFill>
                            <a:schemeClr val="bg1"/>
                          </a:solidFill>
                          <a:latin typeface="+mn-lt"/>
                        </a:rPr>
                        <a:t> 344.964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b="1" dirty="0">
                          <a:solidFill>
                            <a:schemeClr val="bg1"/>
                          </a:solidFill>
                        </a:rPr>
                        <a:t>Zum-Fabulierenden-Fuchs</a:t>
                      </a:r>
                      <a:r>
                        <a:rPr lang="de-DE" sz="1800" b="0" u="none" cap="none" spc="0" dirty="0">
                          <a:solidFill>
                            <a:schemeClr val="bg1"/>
                          </a:solidFill>
                          <a:latin typeface="+mn-lt"/>
                        </a:rPr>
                        <a:t>: </a:t>
                      </a:r>
                      <a:r>
                        <a:rPr lang="de-DE" sz="1800" b="0" u="none" cap="none" spc="0" dirty="0" err="1">
                          <a:solidFill>
                            <a:schemeClr val="bg1"/>
                          </a:solidFill>
                          <a:latin typeface="+mn-lt"/>
                        </a:rPr>
                        <a:t>chapcount</a:t>
                      </a:r>
                      <a:r>
                        <a:rPr lang="de-DE" sz="1800" b="0" u="none" cap="none" spc="0" dirty="0">
                          <a:solidFill>
                            <a:schemeClr val="bg1"/>
                          </a:solidFill>
                          <a:latin typeface="+mn-lt"/>
                        </a:rPr>
                        <a:t> 74, </a:t>
                      </a:r>
                      <a:r>
                        <a:rPr lang="de-DE" sz="1800" b="0" u="none" cap="none" spc="0" dirty="0" err="1">
                          <a:solidFill>
                            <a:schemeClr val="bg1"/>
                          </a:solidFill>
                          <a:latin typeface="+mn-lt"/>
                        </a:rPr>
                        <a:t>wordcount</a:t>
                      </a:r>
                      <a:r>
                        <a:rPr lang="de-DE" sz="1800" b="0" u="none" cap="none" spc="0" dirty="0">
                          <a:solidFill>
                            <a:schemeClr val="bg1"/>
                          </a:solidFill>
                          <a:latin typeface="+mn-lt"/>
                        </a:rPr>
                        <a:t> 16.692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b="1" dirty="0">
                          <a:solidFill>
                            <a:schemeClr val="bg1"/>
                          </a:solidFill>
                        </a:rPr>
                        <a:t>in-</a:t>
                      </a:r>
                      <a:r>
                        <a:rPr lang="de-DE" sz="1800" b="1" dirty="0" err="1">
                          <a:solidFill>
                            <a:schemeClr val="bg1"/>
                          </a:solidFill>
                        </a:rPr>
                        <a:t>your</a:t>
                      </a:r>
                      <a:r>
                        <a:rPr lang="de-DE" sz="1800" b="1" dirty="0">
                          <a:solidFill>
                            <a:schemeClr val="bg1"/>
                          </a:solidFill>
                        </a:rPr>
                        <a:t>-place</a:t>
                      </a:r>
                      <a:r>
                        <a:rPr lang="de-DE" sz="1800" b="0" u="none" cap="none" spc="0" dirty="0">
                          <a:solidFill>
                            <a:schemeClr val="bg1"/>
                          </a:solidFill>
                          <a:latin typeface="+mn-lt"/>
                        </a:rPr>
                        <a:t>: </a:t>
                      </a:r>
                      <a:r>
                        <a:rPr lang="de-DE" sz="1800" b="0" u="none" cap="none" spc="0" dirty="0" err="1">
                          <a:solidFill>
                            <a:schemeClr val="bg1"/>
                          </a:solidFill>
                          <a:latin typeface="+mn-lt"/>
                        </a:rPr>
                        <a:t>chapcount</a:t>
                      </a:r>
                      <a:r>
                        <a:rPr lang="de-DE" sz="1800" b="0" u="none" cap="none" spc="0" dirty="0">
                          <a:solidFill>
                            <a:schemeClr val="bg1"/>
                          </a:solidFill>
                          <a:latin typeface="+mn-lt"/>
                        </a:rPr>
                        <a:t> 53, </a:t>
                      </a:r>
                      <a:r>
                        <a:rPr lang="de-DE" sz="1800" b="0" u="none" cap="none" spc="0" dirty="0" err="1">
                          <a:solidFill>
                            <a:schemeClr val="bg1"/>
                          </a:solidFill>
                          <a:latin typeface="+mn-lt"/>
                        </a:rPr>
                        <a:t>wordcount</a:t>
                      </a:r>
                      <a:r>
                        <a:rPr lang="de-DE" sz="1800" b="0" u="none" cap="none" spc="0" dirty="0">
                          <a:solidFill>
                            <a:schemeClr val="bg1"/>
                          </a:solidFill>
                          <a:latin typeface="+mn-lt"/>
                        </a:rPr>
                        <a:t> 201.098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sz="1600" b="0" u="none" cap="none" spc="0" dirty="0">
                        <a:solidFill>
                          <a:schemeClr val="bg1"/>
                        </a:solidFill>
                        <a:latin typeface="+mn-lt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sz="1600" b="0" u="none" cap="none" spc="0" dirty="0">
                        <a:solidFill>
                          <a:schemeClr val="bg1"/>
                        </a:solidFill>
                        <a:latin typeface="+mn-lt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u="none" cap="none" spc="0" dirty="0">
                          <a:solidFill>
                            <a:schemeClr val="bg1"/>
                          </a:solidFill>
                          <a:latin typeface="+mn-lt"/>
                        </a:rPr>
                        <a:t>-&gt; insg.: </a:t>
                      </a:r>
                      <a:r>
                        <a:rPr lang="de-DE" sz="1600" u="none" cap="none" spc="0" dirty="0" err="1">
                          <a:solidFill>
                            <a:schemeClr val="bg1"/>
                          </a:solidFill>
                          <a:latin typeface="+mn-lt"/>
                        </a:rPr>
                        <a:t>chapter</a:t>
                      </a:r>
                      <a:r>
                        <a:rPr lang="de-DE" sz="1600" u="none" cap="none" spc="0" dirty="0">
                          <a:solidFill>
                            <a:schemeClr val="bg1"/>
                          </a:solidFill>
                          <a:latin typeface="+mn-lt"/>
                        </a:rPr>
                        <a:t>: 784, </a:t>
                      </a:r>
                      <a:r>
                        <a:rPr lang="de-DE" sz="1600" u="none" cap="none" spc="0" dirty="0" err="1">
                          <a:solidFill>
                            <a:schemeClr val="bg1"/>
                          </a:solidFill>
                          <a:latin typeface="+mn-lt"/>
                        </a:rPr>
                        <a:t>wordcount</a:t>
                      </a:r>
                      <a:r>
                        <a:rPr lang="de-DE" sz="1600" u="none" cap="none" spc="0" dirty="0">
                          <a:solidFill>
                            <a:schemeClr val="bg1"/>
                          </a:solidFill>
                          <a:latin typeface="+mn-lt"/>
                        </a:rPr>
                        <a:t>: 3.292.933</a:t>
                      </a:r>
                    </a:p>
                  </a:txBody>
                  <a:tcPr marL="212046" marR="159034" marT="91440" marB="7544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772177"/>
                  </a:ext>
                </a:extLst>
              </a:tr>
              <a:tr h="401671">
                <a:tc>
                  <a:txBody>
                    <a:bodyPr/>
                    <a:lstStyle/>
                    <a:p>
                      <a:endParaRPr lang="de-DE" sz="1600" u="none" cap="none" spc="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212046" marR="159034" marT="91440" marB="7544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4096622"/>
                  </a:ext>
                </a:extLst>
              </a:tr>
            </a:tbl>
          </a:graphicData>
        </a:graphic>
      </p:graphicFrame>
      <p:sp>
        <p:nvSpPr>
          <p:cNvPr id="12" name="Textfeld 11">
            <a:extLst>
              <a:ext uri="{FF2B5EF4-FFF2-40B4-BE49-F238E27FC236}">
                <a16:creationId xmlns:a16="http://schemas.microsoft.com/office/drawing/2014/main" id="{A958DAEB-BB0B-4B7C-8A84-A918BA6F99C4}"/>
              </a:ext>
            </a:extLst>
          </p:cNvPr>
          <p:cNvSpPr txBox="1"/>
          <p:nvPr/>
        </p:nvSpPr>
        <p:spPr>
          <a:xfrm>
            <a:off x="10448254" y="0"/>
            <a:ext cx="1743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Thema: Fanfiction</a:t>
            </a:r>
          </a:p>
        </p:txBody>
      </p:sp>
    </p:spTree>
    <p:extLst>
      <p:ext uri="{BB962C8B-B14F-4D97-AF65-F5344CB8AC3E}">
        <p14:creationId xmlns:p14="http://schemas.microsoft.com/office/powerpoint/2010/main" val="33528648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3" name="Rectangle 52">
            <a:extLst>
              <a:ext uri="{FF2B5EF4-FFF2-40B4-BE49-F238E27FC236}">
                <a16:creationId xmlns:a16="http://schemas.microsoft.com/office/drawing/2014/main" id="{A6CA7A60-8DF8-4B78-BFE3-B372B90AB9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23">
            <a:extLst>
              <a:ext uri="{FF2B5EF4-FFF2-40B4-BE49-F238E27FC236}">
                <a16:creationId xmlns:a16="http://schemas.microsoft.com/office/drawing/2014/main" id="{FF4BD241-F172-410B-B0DE-9D7344B35B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1" y="0"/>
            <a:ext cx="4850735" cy="6857998"/>
          </a:xfrm>
          <a:custGeom>
            <a:avLst/>
            <a:gdLst>
              <a:gd name="connsiteX0" fmla="*/ 0 w 5803153"/>
              <a:gd name="connsiteY0" fmla="*/ 0 h 6857998"/>
              <a:gd name="connsiteX1" fmla="*/ 5803153 w 5803153"/>
              <a:gd name="connsiteY1" fmla="*/ 0 h 6857998"/>
              <a:gd name="connsiteX2" fmla="*/ 5803153 w 5803153"/>
              <a:gd name="connsiteY2" fmla="*/ 6857998 h 6857998"/>
              <a:gd name="connsiteX3" fmla="*/ 0 w 5803153"/>
              <a:gd name="connsiteY3" fmla="*/ 6857998 h 6857998"/>
              <a:gd name="connsiteX4" fmla="*/ 0 w 5803153"/>
              <a:gd name="connsiteY4" fmla="*/ 0 h 6857998"/>
              <a:gd name="connsiteX0" fmla="*/ 1016000 w 5803153"/>
              <a:gd name="connsiteY0" fmla="*/ 0 h 6857998"/>
              <a:gd name="connsiteX1" fmla="*/ 5803153 w 5803153"/>
              <a:gd name="connsiteY1" fmla="*/ 0 h 6857998"/>
              <a:gd name="connsiteX2" fmla="*/ 5803153 w 5803153"/>
              <a:gd name="connsiteY2" fmla="*/ 6857998 h 6857998"/>
              <a:gd name="connsiteX3" fmla="*/ 0 w 5803153"/>
              <a:gd name="connsiteY3" fmla="*/ 6857998 h 6857998"/>
              <a:gd name="connsiteX4" fmla="*/ 1016000 w 5803153"/>
              <a:gd name="connsiteY4" fmla="*/ 0 h 6857998"/>
              <a:gd name="connsiteX0" fmla="*/ 1338729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1338729 w 6125882"/>
              <a:gd name="connsiteY4" fmla="*/ 0 h 6857998"/>
              <a:gd name="connsiteX0" fmla="*/ 1697317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1697317 w 6125882"/>
              <a:gd name="connsiteY4" fmla="*/ 0 h 6857998"/>
              <a:gd name="connsiteX0" fmla="*/ 2702091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2702091 w 6125882"/>
              <a:gd name="connsiteY4" fmla="*/ 0 h 6857998"/>
              <a:gd name="connsiteX0" fmla="*/ 2320626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2320626 w 6125882"/>
              <a:gd name="connsiteY4" fmla="*/ 0 h 6857998"/>
              <a:gd name="connsiteX0" fmla="*/ 2034528 w 5839784"/>
              <a:gd name="connsiteY0" fmla="*/ 0 h 6857998"/>
              <a:gd name="connsiteX1" fmla="*/ 5839784 w 5839784"/>
              <a:gd name="connsiteY1" fmla="*/ 0 h 6857998"/>
              <a:gd name="connsiteX2" fmla="*/ 5839784 w 5839784"/>
              <a:gd name="connsiteY2" fmla="*/ 6857998 h 6857998"/>
              <a:gd name="connsiteX3" fmla="*/ 0 w 5839784"/>
              <a:gd name="connsiteY3" fmla="*/ 6856093 h 6857998"/>
              <a:gd name="connsiteX4" fmla="*/ 2034528 w 5839784"/>
              <a:gd name="connsiteY4" fmla="*/ 0 h 6857998"/>
              <a:gd name="connsiteX0" fmla="*/ 2482758 w 5839784"/>
              <a:gd name="connsiteY0" fmla="*/ 10951 h 6857998"/>
              <a:gd name="connsiteX1" fmla="*/ 5839784 w 5839784"/>
              <a:gd name="connsiteY1" fmla="*/ 0 h 6857998"/>
              <a:gd name="connsiteX2" fmla="*/ 5839784 w 5839784"/>
              <a:gd name="connsiteY2" fmla="*/ 6857998 h 6857998"/>
              <a:gd name="connsiteX3" fmla="*/ 0 w 5839784"/>
              <a:gd name="connsiteY3" fmla="*/ 6856093 h 6857998"/>
              <a:gd name="connsiteX4" fmla="*/ 2482758 w 5839784"/>
              <a:gd name="connsiteY4" fmla="*/ 10951 h 6857998"/>
              <a:gd name="connsiteX0" fmla="*/ 2495565 w 5839784"/>
              <a:gd name="connsiteY0" fmla="*/ 0 h 6857998"/>
              <a:gd name="connsiteX1" fmla="*/ 5839784 w 5839784"/>
              <a:gd name="connsiteY1" fmla="*/ 0 h 6857998"/>
              <a:gd name="connsiteX2" fmla="*/ 5839784 w 5839784"/>
              <a:gd name="connsiteY2" fmla="*/ 6857998 h 6857998"/>
              <a:gd name="connsiteX3" fmla="*/ 0 w 5839784"/>
              <a:gd name="connsiteY3" fmla="*/ 6856093 h 6857998"/>
              <a:gd name="connsiteX4" fmla="*/ 2495565 w 5839784"/>
              <a:gd name="connsiteY4" fmla="*/ 0 h 6857998"/>
              <a:gd name="connsiteX0" fmla="*/ 2328480 w 5672699"/>
              <a:gd name="connsiteY0" fmla="*/ 0 h 6857998"/>
              <a:gd name="connsiteX1" fmla="*/ 5672699 w 5672699"/>
              <a:gd name="connsiteY1" fmla="*/ 0 h 6857998"/>
              <a:gd name="connsiteX2" fmla="*/ 5672699 w 5672699"/>
              <a:gd name="connsiteY2" fmla="*/ 6857998 h 6857998"/>
              <a:gd name="connsiteX3" fmla="*/ 0 w 5672699"/>
              <a:gd name="connsiteY3" fmla="*/ 6856093 h 6857998"/>
              <a:gd name="connsiteX4" fmla="*/ 2328480 w 5672699"/>
              <a:gd name="connsiteY4" fmla="*/ 0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72699" h="6857998">
                <a:moveTo>
                  <a:pt x="2328480" y="0"/>
                </a:moveTo>
                <a:lnTo>
                  <a:pt x="5672699" y="0"/>
                </a:lnTo>
                <a:lnTo>
                  <a:pt x="5672699" y="6857998"/>
                </a:lnTo>
                <a:lnTo>
                  <a:pt x="0" y="6856093"/>
                </a:lnTo>
                <a:lnTo>
                  <a:pt x="232848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9B4284F-A50A-4AC2-90F7-4CB184F33F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005" y="657225"/>
            <a:ext cx="3883008" cy="3569822"/>
          </a:xfrm>
        </p:spPr>
        <p:txBody>
          <a:bodyPr anchor="t">
            <a:normAutofit/>
          </a:bodyPr>
          <a:lstStyle/>
          <a:p>
            <a:r>
              <a:rPr lang="de-DE" dirty="0" err="1"/>
              <a:t>metadaten</a:t>
            </a:r>
            <a:endParaRPr lang="de-DE" dirty="0"/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F1CEFB97-33B1-4F90-A6B8-EAA26EEA1E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5793" y="4305300"/>
            <a:ext cx="4515220" cy="25527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Inhaltsplatzhalter 2">
            <a:extLst>
              <a:ext uri="{FF2B5EF4-FFF2-40B4-BE49-F238E27FC236}">
                <a16:creationId xmlns:a16="http://schemas.microsoft.com/office/drawing/2014/main" id="{CA50B5C6-DFA5-4935-B6EE-1358F67F9C0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2694911"/>
              </p:ext>
            </p:extLst>
          </p:nvPr>
        </p:nvGraphicFramePr>
        <p:xfrm>
          <a:off x="5146923" y="832268"/>
          <a:ext cx="6289466" cy="51469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extfeld 6">
            <a:extLst>
              <a:ext uri="{FF2B5EF4-FFF2-40B4-BE49-F238E27FC236}">
                <a16:creationId xmlns:a16="http://schemas.microsoft.com/office/drawing/2014/main" id="{2F9D57DD-8B01-42F7-9CD2-59F34ABBF67E}"/>
              </a:ext>
            </a:extLst>
          </p:cNvPr>
          <p:cNvSpPr txBox="1"/>
          <p:nvPr/>
        </p:nvSpPr>
        <p:spPr>
          <a:xfrm>
            <a:off x="10448254" y="0"/>
            <a:ext cx="1743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Thema: Fanfiction</a:t>
            </a:r>
          </a:p>
        </p:txBody>
      </p:sp>
    </p:spTree>
    <p:extLst>
      <p:ext uri="{BB962C8B-B14F-4D97-AF65-F5344CB8AC3E}">
        <p14:creationId xmlns:p14="http://schemas.microsoft.com/office/powerpoint/2010/main" val="18151706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D9CEE00-9FDE-4A62-8941-FE5EABA13C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forschungsperspektiven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367E0F6-27B7-47DF-9A30-A22B51D20C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Redewendungen -&gt; sprachliche Analysen (Modifikationen vorhanden)</a:t>
            </a:r>
          </a:p>
          <a:p>
            <a:r>
              <a:rPr lang="de-DE" dirty="0"/>
              <a:t>Genderstudien -&gt; wie wird gegendert, werden Geschlechter benannt und in welcher Form?</a:t>
            </a:r>
          </a:p>
          <a:p>
            <a:r>
              <a:rPr lang="de-DE" dirty="0"/>
              <a:t>Vgl. mit Originalen; anderen </a:t>
            </a:r>
            <a:r>
              <a:rPr lang="de-DE" dirty="0" err="1"/>
              <a:t>Fanfiktionseiten</a:t>
            </a:r>
            <a:endParaRPr lang="de-DE" dirty="0"/>
          </a:p>
          <a:p>
            <a:endParaRPr lang="de-DE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3A372D29-DC14-4B27-ABA9-45319E1AB604}"/>
              </a:ext>
            </a:extLst>
          </p:cNvPr>
          <p:cNvSpPr txBox="1"/>
          <p:nvPr/>
        </p:nvSpPr>
        <p:spPr>
          <a:xfrm>
            <a:off x="10448254" y="0"/>
            <a:ext cx="1743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Thema: Fanfiction</a:t>
            </a:r>
          </a:p>
        </p:txBody>
      </p:sp>
    </p:spTree>
    <p:extLst>
      <p:ext uri="{BB962C8B-B14F-4D97-AF65-F5344CB8AC3E}">
        <p14:creationId xmlns:p14="http://schemas.microsoft.com/office/powerpoint/2010/main" val="37612715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7" name="Straight Connector 6">
            <a:extLst>
              <a:ext uri="{FF2B5EF4-FFF2-40B4-BE49-F238E27FC236}">
                <a16:creationId xmlns:a16="http://schemas.microsoft.com/office/drawing/2014/main" id="{4436E0F2-A64B-471E-93C0-8DFE08CC5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8">
            <a:extLst>
              <a:ext uri="{FF2B5EF4-FFF2-40B4-BE49-F238E27FC236}">
                <a16:creationId xmlns:a16="http://schemas.microsoft.com/office/drawing/2014/main" id="{DC1E3AB1-2A8C-4607-9FAE-D8BDB280F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10">
            <a:extLst>
              <a:ext uri="{FF2B5EF4-FFF2-40B4-BE49-F238E27FC236}">
                <a16:creationId xmlns:a16="http://schemas.microsoft.com/office/drawing/2014/main" id="{26D66059-832F-40B6-A35F-F56C8F38A1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12">
            <a:extLst>
              <a:ext uri="{FF2B5EF4-FFF2-40B4-BE49-F238E27FC236}">
                <a16:creationId xmlns:a16="http://schemas.microsoft.com/office/drawing/2014/main" id="{A515E2ED-7EA9-448D-83FA-54C3DF972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14">
            <a:extLst>
              <a:ext uri="{FF2B5EF4-FFF2-40B4-BE49-F238E27FC236}">
                <a16:creationId xmlns:a16="http://schemas.microsoft.com/office/drawing/2014/main" id="{20595356-EABD-4767-AC9D-EA21FF115E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16">
            <a:extLst>
              <a:ext uri="{FF2B5EF4-FFF2-40B4-BE49-F238E27FC236}">
                <a16:creationId xmlns:a16="http://schemas.microsoft.com/office/drawing/2014/main" id="{28CD9F06-9628-469C-B788-A894E3E08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18">
            <a:extLst>
              <a:ext uri="{FF2B5EF4-FFF2-40B4-BE49-F238E27FC236}">
                <a16:creationId xmlns:a16="http://schemas.microsoft.com/office/drawing/2014/main" id="{8550A431-0B61-421B-B4B7-24C0CFF0F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64" name="Rectangle 20">
            <a:extLst>
              <a:ext uri="{FF2B5EF4-FFF2-40B4-BE49-F238E27FC236}">
                <a16:creationId xmlns:a16="http://schemas.microsoft.com/office/drawing/2014/main" id="{BE9D3906-2326-41A8-81ED-03D3A38FB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65" name="Rectangle 22">
            <a:extLst>
              <a:ext uri="{FF2B5EF4-FFF2-40B4-BE49-F238E27FC236}">
                <a16:creationId xmlns:a16="http://schemas.microsoft.com/office/drawing/2014/main" id="{A98FDB75-8534-4735-AF49-9D2EAF7DCA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24">
            <a:extLst>
              <a:ext uri="{FF2B5EF4-FFF2-40B4-BE49-F238E27FC236}">
                <a16:creationId xmlns:a16="http://schemas.microsoft.com/office/drawing/2014/main" id="{4C4EF532-641A-4CC5-A071-83BEEC207A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07704"/>
            <a:ext cx="12192000" cy="485029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FAFEC3D-B3F4-4FB5-848C-1B12134166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5640" y="2470991"/>
            <a:ext cx="8320095" cy="353108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6100" dirty="0" err="1"/>
              <a:t>Thema</a:t>
            </a:r>
            <a:r>
              <a:rPr lang="en-US" sz="6100" dirty="0"/>
              <a:t>: PCA Fanfiction</a:t>
            </a:r>
            <a:br>
              <a:rPr lang="en-US" sz="6100" dirty="0"/>
            </a:br>
            <a:r>
              <a:rPr lang="en-US" sz="6100" dirty="0"/>
              <a:t>-Harry potter und </a:t>
            </a:r>
            <a:r>
              <a:rPr lang="en-US" sz="6100" dirty="0" err="1"/>
              <a:t>witcher</a:t>
            </a:r>
            <a:endParaRPr lang="en-US" sz="6100" dirty="0"/>
          </a:p>
        </p:txBody>
      </p:sp>
      <p:cxnSp>
        <p:nvCxnSpPr>
          <p:cNvPr id="67" name="Straight Connector 26">
            <a:extLst>
              <a:ext uri="{FF2B5EF4-FFF2-40B4-BE49-F238E27FC236}">
                <a16:creationId xmlns:a16="http://schemas.microsoft.com/office/drawing/2014/main" id="{13280B82-CD55-43FD-92C4-F05E2A8D1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-17930" y="0"/>
            <a:ext cx="2856752" cy="1101144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28">
            <a:extLst>
              <a:ext uri="{FF2B5EF4-FFF2-40B4-BE49-F238E27FC236}">
                <a16:creationId xmlns:a16="http://schemas.microsoft.com/office/drawing/2014/main" id="{B0A4F542-D561-4AFB-8321-EB900BAF0A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-2" y="0"/>
            <a:ext cx="2342778" cy="6398878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30">
            <a:extLst>
              <a:ext uri="{FF2B5EF4-FFF2-40B4-BE49-F238E27FC236}">
                <a16:creationId xmlns:a16="http://schemas.microsoft.com/office/drawing/2014/main" id="{D2DCD855-D96C-473A-8E64-CF7DBA5014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8522450" cy="124281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32">
            <a:extLst>
              <a:ext uri="{FF2B5EF4-FFF2-40B4-BE49-F238E27FC236}">
                <a16:creationId xmlns:a16="http://schemas.microsoft.com/office/drawing/2014/main" id="{A4D9248B-0006-4BFE-8110-40C16E45C0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-3" y="4029740"/>
            <a:ext cx="2610296" cy="2865474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34">
            <a:extLst>
              <a:ext uri="{FF2B5EF4-FFF2-40B4-BE49-F238E27FC236}">
                <a16:creationId xmlns:a16="http://schemas.microsoft.com/office/drawing/2014/main" id="{EE593BB5-7AFA-4C8F-AECA-CE733B1FD0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0425223" y="494414"/>
            <a:ext cx="1766777" cy="6269589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3B04B14B-9533-46E5-A48D-58ECB1B40B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10799484" y="0"/>
            <a:ext cx="1392516" cy="498667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F521483B-CE28-412B-9C71-9BE081E9D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  <a:stCxn id="15" idx="3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129130" y="4432852"/>
            <a:ext cx="5062870" cy="2425147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feld 19">
            <a:extLst>
              <a:ext uri="{FF2B5EF4-FFF2-40B4-BE49-F238E27FC236}">
                <a16:creationId xmlns:a16="http://schemas.microsoft.com/office/drawing/2014/main" id="{1D50E463-385E-47D7-9BF6-392FF8206837}"/>
              </a:ext>
            </a:extLst>
          </p:cNvPr>
          <p:cNvSpPr txBox="1"/>
          <p:nvPr/>
        </p:nvSpPr>
        <p:spPr>
          <a:xfrm>
            <a:off x="10448254" y="0"/>
            <a:ext cx="1743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Thema: Fanfiction</a:t>
            </a:r>
          </a:p>
        </p:txBody>
      </p:sp>
    </p:spTree>
    <p:extLst>
      <p:ext uri="{BB962C8B-B14F-4D97-AF65-F5344CB8AC3E}">
        <p14:creationId xmlns:p14="http://schemas.microsoft.com/office/powerpoint/2010/main" val="19084241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4436E0F2-A64B-471E-93C0-8DFE08CC5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DC1E3AB1-2A8C-4607-9FAE-D8BDB280F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26D66059-832F-40B6-A35F-F56C8F38A1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A515E2ED-7EA9-448D-83FA-54C3DF972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20595356-EABD-4767-AC9D-EA21FF115E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28CD9F06-9628-469C-B788-A894E3E08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8550A431-0B61-421B-B4B7-24C0CFF0F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99" name="Rectangle 98">
            <a:extLst>
              <a:ext uri="{FF2B5EF4-FFF2-40B4-BE49-F238E27FC236}">
                <a16:creationId xmlns:a16="http://schemas.microsoft.com/office/drawing/2014/main" id="{2B78D151-52A1-46B3-8374-570DA802E9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4812B206-25E9-4F8B-AED7-8353BA6254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849100"/>
            <a:ext cx="12192000" cy="20089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E142A6D3-8DB2-4EE4-B19A-4C40D070FE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60990" y="4849100"/>
            <a:ext cx="2366826" cy="20089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FD73BD45-87D9-44BD-8E6F-A575FFD9C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4849099"/>
            <a:ext cx="3027816" cy="100445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 1">
            <a:extLst>
              <a:ext uri="{FF2B5EF4-FFF2-40B4-BE49-F238E27FC236}">
                <a16:creationId xmlns:a16="http://schemas.microsoft.com/office/drawing/2014/main" id="{6F812EE9-C51C-4D12-BDB1-53FEA8D50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2007" y="5804722"/>
            <a:ext cx="9826035" cy="1043750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de-DE" dirty="0"/>
              <a:t>PCA Fanfiction</a:t>
            </a:r>
            <a:endParaRPr lang="en-US" i="1" kern="1200" cap="all" baseline="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2178E38C-83CD-4BC6-893D-662EF9BFAA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11602477" y="4849098"/>
            <a:ext cx="339224" cy="2008903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C965CFDB-63A4-4033-A10B-8444138F68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882420" y="4849097"/>
            <a:ext cx="3309580" cy="138214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Inhaltsplatzhalter 2">
            <a:extLst>
              <a:ext uri="{FF2B5EF4-FFF2-40B4-BE49-F238E27FC236}">
                <a16:creationId xmlns:a16="http://schemas.microsoft.com/office/drawing/2014/main" id="{CFE01A44-64FB-49B1-A437-3621B39238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38103"/>
            <a:ext cx="9906000" cy="4024424"/>
          </a:xfrm>
        </p:spPr>
        <p:txBody>
          <a:bodyPr/>
          <a:lstStyle/>
          <a:p>
            <a:r>
              <a:rPr lang="de-DE" dirty="0"/>
              <a:t>Text in Vektoren</a:t>
            </a:r>
          </a:p>
          <a:p>
            <a:endParaRPr lang="de-DE" dirty="0"/>
          </a:p>
        </p:txBody>
      </p:sp>
      <p:pic>
        <p:nvPicPr>
          <p:cNvPr id="81" name="Grafik 80">
            <a:extLst>
              <a:ext uri="{FF2B5EF4-FFF2-40B4-BE49-F238E27FC236}">
                <a16:creationId xmlns:a16="http://schemas.microsoft.com/office/drawing/2014/main" id="{44B2CF64-816F-4A7D-8375-E2674F6E3A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726"/>
          <a:stretch/>
        </p:blipFill>
        <p:spPr>
          <a:xfrm>
            <a:off x="1352691" y="1813419"/>
            <a:ext cx="7229475" cy="3026152"/>
          </a:xfrm>
          <a:prstGeom prst="rect">
            <a:avLst/>
          </a:prstGeom>
        </p:spPr>
      </p:pic>
      <p:pic>
        <p:nvPicPr>
          <p:cNvPr id="75" name="Grafik 74">
            <a:extLst>
              <a:ext uri="{FF2B5EF4-FFF2-40B4-BE49-F238E27FC236}">
                <a16:creationId xmlns:a16="http://schemas.microsoft.com/office/drawing/2014/main" id="{EB7676A3-2F5C-4AD6-A66D-681B548FBCB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7931"/>
          <a:stretch/>
        </p:blipFill>
        <p:spPr>
          <a:xfrm>
            <a:off x="1359694" y="380782"/>
            <a:ext cx="8001000" cy="433387"/>
          </a:xfrm>
          <a:prstGeom prst="rect">
            <a:avLst/>
          </a:prstGeom>
        </p:spPr>
      </p:pic>
      <p:pic>
        <p:nvPicPr>
          <p:cNvPr id="77" name="Grafik 76">
            <a:extLst>
              <a:ext uri="{FF2B5EF4-FFF2-40B4-BE49-F238E27FC236}">
                <a16:creationId xmlns:a16="http://schemas.microsoft.com/office/drawing/2014/main" id="{07BDDA32-04A3-4D98-9EFE-5899CA19A2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2691" y="757238"/>
            <a:ext cx="5257800" cy="733425"/>
          </a:xfrm>
          <a:prstGeom prst="rect">
            <a:avLst/>
          </a:prstGeom>
        </p:spPr>
      </p:pic>
      <p:sp>
        <p:nvSpPr>
          <p:cNvPr id="79" name="Inhaltsplatzhalter 2">
            <a:extLst>
              <a:ext uri="{FF2B5EF4-FFF2-40B4-BE49-F238E27FC236}">
                <a16:creationId xmlns:a16="http://schemas.microsoft.com/office/drawing/2014/main" id="{97CAB143-24B2-4020-A354-F61E2644EE3D}"/>
              </a:ext>
            </a:extLst>
          </p:cNvPr>
          <p:cNvSpPr txBox="1">
            <a:spLocks/>
          </p:cNvSpPr>
          <p:nvPr/>
        </p:nvSpPr>
        <p:spPr>
          <a:xfrm>
            <a:off x="1143000" y="1509701"/>
            <a:ext cx="9906000" cy="17978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SzPct val="80000"/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Visualisierung: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6749E021-AD1A-40B1-8241-DE3F71E2D0E5}"/>
              </a:ext>
            </a:extLst>
          </p:cNvPr>
          <p:cNvSpPr txBox="1"/>
          <p:nvPr/>
        </p:nvSpPr>
        <p:spPr>
          <a:xfrm>
            <a:off x="10448254" y="0"/>
            <a:ext cx="1743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Thema: Fanfiction</a:t>
            </a:r>
          </a:p>
        </p:txBody>
      </p:sp>
    </p:spTree>
    <p:extLst>
      <p:ext uri="{BB962C8B-B14F-4D97-AF65-F5344CB8AC3E}">
        <p14:creationId xmlns:p14="http://schemas.microsoft.com/office/powerpoint/2010/main" val="1048329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27">
            <a:extLst>
              <a:ext uri="{FF2B5EF4-FFF2-40B4-BE49-F238E27FC236}">
                <a16:creationId xmlns:a16="http://schemas.microsoft.com/office/drawing/2014/main" id="{03F1FC93-1440-4B98-BEA3-8750A19497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1975FF7-03B5-4A81-947B-6018EA46AC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318" y="418913"/>
            <a:ext cx="8256978" cy="1004704"/>
          </a:xfrm>
        </p:spPr>
        <p:txBody>
          <a:bodyPr>
            <a:normAutofit fontScale="90000"/>
          </a:bodyPr>
          <a:lstStyle/>
          <a:p>
            <a:r>
              <a:rPr lang="de-DE" sz="4000" dirty="0"/>
              <a:t>Datengrundlage: Fanfiction</a:t>
            </a:r>
          </a:p>
        </p:txBody>
      </p:sp>
      <p:cxnSp>
        <p:nvCxnSpPr>
          <p:cNvPr id="44" name="Straight Connector 29">
            <a:extLst>
              <a:ext uri="{FF2B5EF4-FFF2-40B4-BE49-F238E27FC236}">
                <a16:creationId xmlns:a16="http://schemas.microsoft.com/office/drawing/2014/main" id="{EE8097BD-3640-487B-BBD8-EE139DA0A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340570" y="0"/>
            <a:ext cx="5851430" cy="1857983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31">
            <a:extLst>
              <a:ext uri="{FF2B5EF4-FFF2-40B4-BE49-F238E27FC236}">
                <a16:creationId xmlns:a16="http://schemas.microsoft.com/office/drawing/2014/main" id="{38B72F05-10A2-4D83-96F2-5DDFC587FD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-27296" y="1006592"/>
            <a:ext cx="12246591" cy="928048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Inhaltsplatzhalter 2">
            <a:extLst>
              <a:ext uri="{FF2B5EF4-FFF2-40B4-BE49-F238E27FC236}">
                <a16:creationId xmlns:a16="http://schemas.microsoft.com/office/drawing/2014/main" id="{9DB27879-1666-495D-9520-53588E0FC56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20297840"/>
              </p:ext>
            </p:extLst>
          </p:nvPr>
        </p:nvGraphicFramePr>
        <p:xfrm>
          <a:off x="821318" y="1934640"/>
          <a:ext cx="10556665" cy="35224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9" name="Inhaltsplatzhalter 2">
            <a:extLst>
              <a:ext uri="{FF2B5EF4-FFF2-40B4-BE49-F238E27FC236}">
                <a16:creationId xmlns:a16="http://schemas.microsoft.com/office/drawing/2014/main" id="{11EC1073-B950-43E0-87C4-A97CCC1A78B6}"/>
              </a:ext>
            </a:extLst>
          </p:cNvPr>
          <p:cNvSpPr txBox="1">
            <a:spLocks/>
          </p:cNvSpPr>
          <p:nvPr/>
        </p:nvSpPr>
        <p:spPr>
          <a:xfrm>
            <a:off x="1464242" y="5069191"/>
            <a:ext cx="3710866" cy="1337328"/>
          </a:xfrm>
          <a:prstGeom prst="rect">
            <a:avLst/>
          </a:prstGeom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SzPct val="80000"/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/>
            <a:r>
              <a:rPr lang="de-DE" sz="9600" dirty="0"/>
              <a:t>Tribute von Panem</a:t>
            </a:r>
          </a:p>
          <a:p>
            <a:pPr lvl="2"/>
            <a:r>
              <a:rPr lang="de-DE" sz="9600" dirty="0"/>
              <a:t>Herr der Ringe</a:t>
            </a:r>
          </a:p>
          <a:p>
            <a:pPr lvl="2"/>
            <a:r>
              <a:rPr lang="de-DE" sz="9600" dirty="0"/>
              <a:t>Harry Potter</a:t>
            </a:r>
          </a:p>
          <a:p>
            <a:pPr lvl="2"/>
            <a:endParaRPr lang="de-DE" dirty="0"/>
          </a:p>
          <a:p>
            <a:pPr marL="3657600" lvl="8" indent="0">
              <a:buFont typeface="Arial" panose="020B0604020202020204" pitchFamily="34" charset="0"/>
              <a:buNone/>
            </a:pPr>
            <a:r>
              <a:rPr lang="de-DE" dirty="0"/>
              <a:t>				</a:t>
            </a:r>
          </a:p>
        </p:txBody>
      </p:sp>
      <p:sp>
        <p:nvSpPr>
          <p:cNvPr id="31" name="Inhaltsplatzhalter 2">
            <a:extLst>
              <a:ext uri="{FF2B5EF4-FFF2-40B4-BE49-F238E27FC236}">
                <a16:creationId xmlns:a16="http://schemas.microsoft.com/office/drawing/2014/main" id="{15E90F55-D00F-44AE-9C6F-1181744B0F70}"/>
              </a:ext>
            </a:extLst>
          </p:cNvPr>
          <p:cNvSpPr txBox="1">
            <a:spLocks/>
          </p:cNvSpPr>
          <p:nvPr/>
        </p:nvSpPr>
        <p:spPr>
          <a:xfrm>
            <a:off x="6639349" y="5069191"/>
            <a:ext cx="3710866" cy="1337328"/>
          </a:xfrm>
          <a:prstGeom prst="rect">
            <a:avLst/>
          </a:prstGeom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SzPct val="80000"/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/>
            <a:r>
              <a:rPr lang="de-DE" sz="9600" dirty="0"/>
              <a:t>Star Wars</a:t>
            </a:r>
          </a:p>
          <a:p>
            <a:pPr lvl="2"/>
            <a:r>
              <a:rPr lang="de-DE" sz="9600" dirty="0"/>
              <a:t>Marvel Avengers</a:t>
            </a:r>
          </a:p>
          <a:p>
            <a:pPr lvl="2"/>
            <a:r>
              <a:rPr lang="de-DE" sz="9600" dirty="0"/>
              <a:t>Fluch der Karibik</a:t>
            </a:r>
          </a:p>
          <a:p>
            <a:pPr lvl="2"/>
            <a:endParaRPr lang="de-DE" dirty="0"/>
          </a:p>
          <a:p>
            <a:pPr marL="3657600" lvl="8" indent="0">
              <a:buFont typeface="Arial" panose="020B0604020202020204" pitchFamily="34" charset="0"/>
              <a:buNone/>
            </a:pPr>
            <a:r>
              <a:rPr lang="de-DE" dirty="0"/>
              <a:t>				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2656CF54-BF54-4C64-94BF-BD39CDB11052}"/>
              </a:ext>
            </a:extLst>
          </p:cNvPr>
          <p:cNvSpPr txBox="1"/>
          <p:nvPr/>
        </p:nvSpPr>
        <p:spPr>
          <a:xfrm>
            <a:off x="9712171" y="6488668"/>
            <a:ext cx="24798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/>
              <a:t>https://www.fanfiktion.de/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7217D847-A08E-4FDE-AB67-436DAF9CFAD7}"/>
              </a:ext>
            </a:extLst>
          </p:cNvPr>
          <p:cNvSpPr txBox="1"/>
          <p:nvPr/>
        </p:nvSpPr>
        <p:spPr>
          <a:xfrm>
            <a:off x="10448254" y="0"/>
            <a:ext cx="1743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Thema: Fanfiction</a:t>
            </a:r>
          </a:p>
        </p:txBody>
      </p:sp>
    </p:spTree>
    <p:extLst>
      <p:ext uri="{BB962C8B-B14F-4D97-AF65-F5344CB8AC3E}">
        <p14:creationId xmlns:p14="http://schemas.microsoft.com/office/powerpoint/2010/main" val="13694701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4436E0F2-A64B-471E-93C0-8DFE08CC5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DC1E3AB1-2A8C-4607-9FAE-D8BDB280F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26D66059-832F-40B6-A35F-F56C8F38A1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A515E2ED-7EA9-448D-83FA-54C3DF972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20595356-EABD-4767-AC9D-EA21FF115E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28CD9F06-9628-469C-B788-A894E3E08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8550A431-0B61-421B-B4B7-24C0CFF0F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99" name="Rectangle 98">
            <a:extLst>
              <a:ext uri="{FF2B5EF4-FFF2-40B4-BE49-F238E27FC236}">
                <a16:creationId xmlns:a16="http://schemas.microsoft.com/office/drawing/2014/main" id="{2B78D151-52A1-46B3-8374-570DA802E9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4812B206-25E9-4F8B-AED7-8353BA6254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849100"/>
            <a:ext cx="12192000" cy="20089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E142A6D3-8DB2-4EE4-B19A-4C40D070FE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60990" y="4849100"/>
            <a:ext cx="2366826" cy="20089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FD73BD45-87D9-44BD-8E6F-A575FFD9C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4849099"/>
            <a:ext cx="3027816" cy="100445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 1">
            <a:extLst>
              <a:ext uri="{FF2B5EF4-FFF2-40B4-BE49-F238E27FC236}">
                <a16:creationId xmlns:a16="http://schemas.microsoft.com/office/drawing/2014/main" id="{6F812EE9-C51C-4D12-BDB1-53FEA8D50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2007" y="5804722"/>
            <a:ext cx="9826035" cy="1043750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i="1" kern="1200" cap="all" baseline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PCA Fanfiction: Harry Potter</a:t>
            </a:r>
          </a:p>
        </p:txBody>
      </p: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2178E38C-83CD-4BC6-893D-662EF9BFAA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11602477" y="4849098"/>
            <a:ext cx="339224" cy="2008903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C965CFDB-63A4-4033-A10B-8444138F68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882420" y="4849097"/>
            <a:ext cx="3309580" cy="138214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feld 66">
            <a:extLst>
              <a:ext uri="{FF2B5EF4-FFF2-40B4-BE49-F238E27FC236}">
                <a16:creationId xmlns:a16="http://schemas.microsoft.com/office/drawing/2014/main" id="{DDEEC5E0-1A33-4876-A776-D3684F120FBD}"/>
              </a:ext>
            </a:extLst>
          </p:cNvPr>
          <p:cNvSpPr txBox="1"/>
          <p:nvPr/>
        </p:nvSpPr>
        <p:spPr>
          <a:xfrm>
            <a:off x="1157107" y="4854667"/>
            <a:ext cx="98777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b="1" dirty="0"/>
              <a:t>-&gt; Ergebnis: zwei thematische Konzentrationen erkennbar</a:t>
            </a:r>
          </a:p>
          <a:p>
            <a:pPr algn="ctr"/>
            <a:r>
              <a:rPr lang="de-DE" sz="2000" b="1" dirty="0"/>
              <a:t>Insg. jedoch starke Streuungen</a:t>
            </a:r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D6A9B5BF-44CC-464E-845C-FA12E2628C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54335"/>
            <a:ext cx="8782050" cy="3286125"/>
          </a:xfrm>
          <a:prstGeom prst="rect">
            <a:avLst/>
          </a:prstGeom>
        </p:spPr>
      </p:pic>
      <p:sp>
        <p:nvSpPr>
          <p:cNvPr id="69" name="Textfeld 68">
            <a:extLst>
              <a:ext uri="{FF2B5EF4-FFF2-40B4-BE49-F238E27FC236}">
                <a16:creationId xmlns:a16="http://schemas.microsoft.com/office/drawing/2014/main" id="{B5489224-27F1-4917-8132-E3962096C127}"/>
              </a:ext>
            </a:extLst>
          </p:cNvPr>
          <p:cNvSpPr txBox="1"/>
          <p:nvPr/>
        </p:nvSpPr>
        <p:spPr>
          <a:xfrm>
            <a:off x="1665372" y="3195128"/>
            <a:ext cx="58090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Abbildung: PCA Harry Potter; einzelne Kapitel der Texte</a:t>
            </a:r>
          </a:p>
        </p:txBody>
      </p:sp>
      <p:sp>
        <p:nvSpPr>
          <p:cNvPr id="71" name="Textfeld 70">
            <a:extLst>
              <a:ext uri="{FF2B5EF4-FFF2-40B4-BE49-F238E27FC236}">
                <a16:creationId xmlns:a16="http://schemas.microsoft.com/office/drawing/2014/main" id="{664AEE96-BBCA-4358-98A8-D1E322BB5722}"/>
              </a:ext>
            </a:extLst>
          </p:cNvPr>
          <p:cNvSpPr txBox="1"/>
          <p:nvPr/>
        </p:nvSpPr>
        <p:spPr>
          <a:xfrm>
            <a:off x="6529388" y="2129170"/>
            <a:ext cx="31128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Texte der Thematik Harry Potter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41C420BA-7656-416E-B4E6-9DBFA78CB06A}"/>
              </a:ext>
            </a:extLst>
          </p:cNvPr>
          <p:cNvSpPr txBox="1"/>
          <p:nvPr/>
        </p:nvSpPr>
        <p:spPr>
          <a:xfrm>
            <a:off x="10448254" y="0"/>
            <a:ext cx="1743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Thema: Fanfiction</a:t>
            </a:r>
          </a:p>
        </p:txBody>
      </p:sp>
    </p:spTree>
    <p:extLst>
      <p:ext uri="{BB962C8B-B14F-4D97-AF65-F5344CB8AC3E}">
        <p14:creationId xmlns:p14="http://schemas.microsoft.com/office/powerpoint/2010/main" val="1904319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4436E0F2-A64B-471E-93C0-8DFE08CC5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DC1E3AB1-2A8C-4607-9FAE-D8BDB280F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26D66059-832F-40B6-A35F-F56C8F38A1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A515E2ED-7EA9-448D-83FA-54C3DF972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20595356-EABD-4767-AC9D-EA21FF115E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28CD9F06-9628-469C-B788-A894E3E08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8550A431-0B61-421B-B4B7-24C0CFF0F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99" name="Rectangle 98">
            <a:extLst>
              <a:ext uri="{FF2B5EF4-FFF2-40B4-BE49-F238E27FC236}">
                <a16:creationId xmlns:a16="http://schemas.microsoft.com/office/drawing/2014/main" id="{2B78D151-52A1-46B3-8374-570DA802E9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4812B206-25E9-4F8B-AED7-8353BA6254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849100"/>
            <a:ext cx="12192000" cy="20089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E142A6D3-8DB2-4EE4-B19A-4C40D070FE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60990" y="4849100"/>
            <a:ext cx="2366826" cy="20089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FD73BD45-87D9-44BD-8E6F-A575FFD9C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4849099"/>
            <a:ext cx="3027816" cy="100445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 1">
            <a:extLst>
              <a:ext uri="{FF2B5EF4-FFF2-40B4-BE49-F238E27FC236}">
                <a16:creationId xmlns:a16="http://schemas.microsoft.com/office/drawing/2014/main" id="{6F812EE9-C51C-4D12-BDB1-53FEA8D50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2007" y="5804722"/>
            <a:ext cx="9826035" cy="1043750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i="1" kern="1200" cap="all" baseline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PCA Fanfiction: Harry Potter</a:t>
            </a:r>
          </a:p>
        </p:txBody>
      </p: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2178E38C-83CD-4BC6-893D-662EF9BFAA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11602477" y="4849098"/>
            <a:ext cx="339224" cy="2008903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C965CFDB-63A4-4033-A10B-8444138F68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882420" y="4849097"/>
            <a:ext cx="3309580" cy="138214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feld 66">
            <a:extLst>
              <a:ext uri="{FF2B5EF4-FFF2-40B4-BE49-F238E27FC236}">
                <a16:creationId xmlns:a16="http://schemas.microsoft.com/office/drawing/2014/main" id="{DDEEC5E0-1A33-4876-A776-D3684F120FBD}"/>
              </a:ext>
            </a:extLst>
          </p:cNvPr>
          <p:cNvSpPr txBox="1"/>
          <p:nvPr/>
        </p:nvSpPr>
        <p:spPr>
          <a:xfrm>
            <a:off x="1157107" y="4854667"/>
            <a:ext cx="98777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b="1" dirty="0"/>
              <a:t>-&gt; Ergebnis: klare Trennung der Thematik bis auf einen Ausreißer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C3E98C8-3505-4166-BBA1-BED4291EB12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5"/>
          <a:stretch/>
        </p:blipFill>
        <p:spPr>
          <a:xfrm>
            <a:off x="3038475" y="0"/>
            <a:ext cx="6115050" cy="4447038"/>
          </a:xfrm>
          <a:prstGeom prst="rect">
            <a:avLst/>
          </a:prstGeom>
        </p:spPr>
      </p:pic>
      <p:sp>
        <p:nvSpPr>
          <p:cNvPr id="69" name="Textfeld 68">
            <a:extLst>
              <a:ext uri="{FF2B5EF4-FFF2-40B4-BE49-F238E27FC236}">
                <a16:creationId xmlns:a16="http://schemas.microsoft.com/office/drawing/2014/main" id="{B5489224-27F1-4917-8132-E3962096C127}"/>
              </a:ext>
            </a:extLst>
          </p:cNvPr>
          <p:cNvSpPr txBox="1"/>
          <p:nvPr/>
        </p:nvSpPr>
        <p:spPr>
          <a:xfrm>
            <a:off x="3021581" y="4319455"/>
            <a:ext cx="58090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Abbildung: PCA Harry Potter und Witcher im Vergleich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FD888AF1-6D0D-4196-ACF2-AFC4A9B3A583}"/>
              </a:ext>
            </a:extLst>
          </p:cNvPr>
          <p:cNvSpPr txBox="1"/>
          <p:nvPr/>
        </p:nvSpPr>
        <p:spPr>
          <a:xfrm>
            <a:off x="10448254" y="0"/>
            <a:ext cx="1743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Thema: Fanfiction</a:t>
            </a:r>
          </a:p>
        </p:txBody>
      </p:sp>
    </p:spTree>
    <p:extLst>
      <p:ext uri="{BB962C8B-B14F-4D97-AF65-F5344CB8AC3E}">
        <p14:creationId xmlns:p14="http://schemas.microsoft.com/office/powerpoint/2010/main" val="1005384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4436E0F2-A64B-471E-93C0-8DFE08CC5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DC1E3AB1-2A8C-4607-9FAE-D8BDB280F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26D66059-832F-40B6-A35F-F56C8F38A1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A515E2ED-7EA9-448D-83FA-54C3DF972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20595356-EABD-4767-AC9D-EA21FF115E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28CD9F06-9628-469C-B788-A894E3E08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8550A431-0B61-421B-B4B7-24C0CFF0F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99" name="Rectangle 98">
            <a:extLst>
              <a:ext uri="{FF2B5EF4-FFF2-40B4-BE49-F238E27FC236}">
                <a16:creationId xmlns:a16="http://schemas.microsoft.com/office/drawing/2014/main" id="{2B78D151-52A1-46B3-8374-570DA802E9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4812B206-25E9-4F8B-AED7-8353BA6254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849100"/>
            <a:ext cx="12192000" cy="20089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E142A6D3-8DB2-4EE4-B19A-4C40D070FE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60990" y="4849100"/>
            <a:ext cx="2366826" cy="20089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FD73BD45-87D9-44BD-8E6F-A575FFD9C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4849099"/>
            <a:ext cx="3027816" cy="100445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 1">
            <a:extLst>
              <a:ext uri="{FF2B5EF4-FFF2-40B4-BE49-F238E27FC236}">
                <a16:creationId xmlns:a16="http://schemas.microsoft.com/office/drawing/2014/main" id="{6F812EE9-C51C-4D12-BDB1-53FEA8D50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5575" y="5814250"/>
            <a:ext cx="9144000" cy="1043750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i="1" kern="1200" cap="all" baseline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PCA Fanfiction: Witcher</a:t>
            </a:r>
          </a:p>
        </p:txBody>
      </p: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2178E38C-83CD-4BC6-893D-662EF9BFAA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11602477" y="4849098"/>
            <a:ext cx="339224" cy="2008903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C965CFDB-63A4-4033-A10B-8444138F68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882420" y="4849097"/>
            <a:ext cx="3309580" cy="138214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rafik 3">
            <a:extLst>
              <a:ext uri="{FF2B5EF4-FFF2-40B4-BE49-F238E27FC236}">
                <a16:creationId xmlns:a16="http://schemas.microsoft.com/office/drawing/2014/main" id="{9897B4A7-CBDC-47FA-A4A6-B4EECBDB50F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"/>
          <a:stretch/>
        </p:blipFill>
        <p:spPr>
          <a:xfrm>
            <a:off x="728662" y="-1"/>
            <a:ext cx="10734675" cy="4414837"/>
          </a:xfrm>
          <a:prstGeom prst="rect">
            <a:avLst/>
          </a:prstGeom>
        </p:spPr>
      </p:pic>
      <p:sp>
        <p:nvSpPr>
          <p:cNvPr id="67" name="Textfeld 66">
            <a:extLst>
              <a:ext uri="{FF2B5EF4-FFF2-40B4-BE49-F238E27FC236}">
                <a16:creationId xmlns:a16="http://schemas.microsoft.com/office/drawing/2014/main" id="{DDEEC5E0-1A33-4876-A776-D3684F120FBD}"/>
              </a:ext>
            </a:extLst>
          </p:cNvPr>
          <p:cNvSpPr txBox="1"/>
          <p:nvPr/>
        </p:nvSpPr>
        <p:spPr>
          <a:xfrm>
            <a:off x="1157107" y="4849097"/>
            <a:ext cx="98777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b="1" dirty="0"/>
              <a:t>-&gt; Ergebnis: thematische Konzentrationen extremer als bei HP (zwei große Ballungen)</a:t>
            </a:r>
          </a:p>
          <a:p>
            <a:pPr algn="ctr"/>
            <a:r>
              <a:rPr lang="de-DE" sz="2000" b="1" dirty="0"/>
              <a:t>„Die Suche“ mit großem Abstand zu den übrigen Texten</a:t>
            </a:r>
          </a:p>
        </p:txBody>
      </p:sp>
      <p:sp>
        <p:nvSpPr>
          <p:cNvPr id="69" name="Textfeld 68">
            <a:extLst>
              <a:ext uri="{FF2B5EF4-FFF2-40B4-BE49-F238E27FC236}">
                <a16:creationId xmlns:a16="http://schemas.microsoft.com/office/drawing/2014/main" id="{B5489224-27F1-4917-8132-E3962096C127}"/>
              </a:ext>
            </a:extLst>
          </p:cNvPr>
          <p:cNvSpPr txBox="1"/>
          <p:nvPr/>
        </p:nvSpPr>
        <p:spPr>
          <a:xfrm>
            <a:off x="1128682" y="4260663"/>
            <a:ext cx="58090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Abbildung: 2D PCA Witcher; einzelne Kapitel der Texte</a:t>
            </a:r>
          </a:p>
        </p:txBody>
      </p:sp>
      <p:sp>
        <p:nvSpPr>
          <p:cNvPr id="71" name="Textfeld 70">
            <a:extLst>
              <a:ext uri="{FF2B5EF4-FFF2-40B4-BE49-F238E27FC236}">
                <a16:creationId xmlns:a16="http://schemas.microsoft.com/office/drawing/2014/main" id="{664AEE96-BBCA-4358-98A8-D1E322BB5722}"/>
              </a:ext>
            </a:extLst>
          </p:cNvPr>
          <p:cNvSpPr txBox="1"/>
          <p:nvPr/>
        </p:nvSpPr>
        <p:spPr>
          <a:xfrm>
            <a:off x="5703819" y="3429000"/>
            <a:ext cx="31128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Texte der Thematik Witcher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065D08D8-9983-44CB-B58E-ABE8BC24D81A}"/>
              </a:ext>
            </a:extLst>
          </p:cNvPr>
          <p:cNvSpPr txBox="1"/>
          <p:nvPr/>
        </p:nvSpPr>
        <p:spPr>
          <a:xfrm>
            <a:off x="10448254" y="0"/>
            <a:ext cx="1743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Thema: Fanfiction</a:t>
            </a:r>
          </a:p>
        </p:txBody>
      </p:sp>
    </p:spTree>
    <p:extLst>
      <p:ext uri="{BB962C8B-B14F-4D97-AF65-F5344CB8AC3E}">
        <p14:creationId xmlns:p14="http://schemas.microsoft.com/office/powerpoint/2010/main" val="1327436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4436E0F2-A64B-471E-93C0-8DFE08CC5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DC1E3AB1-2A8C-4607-9FAE-D8BDB280F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26D66059-832F-40B6-A35F-F56C8F38A1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A515E2ED-7EA9-448D-83FA-54C3DF972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20595356-EABD-4767-AC9D-EA21FF115E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28CD9F06-9628-469C-B788-A894E3E08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8550A431-0B61-421B-B4B7-24C0CFF0F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99" name="Rectangle 98">
            <a:extLst>
              <a:ext uri="{FF2B5EF4-FFF2-40B4-BE49-F238E27FC236}">
                <a16:creationId xmlns:a16="http://schemas.microsoft.com/office/drawing/2014/main" id="{2B78D151-52A1-46B3-8374-570DA802E9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4812B206-25E9-4F8B-AED7-8353BA6254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849100"/>
            <a:ext cx="12192000" cy="20089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E142A6D3-8DB2-4EE4-B19A-4C40D070FE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60990" y="4849100"/>
            <a:ext cx="2366826" cy="20089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FD73BD45-87D9-44BD-8E6F-A575FFD9C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4849099"/>
            <a:ext cx="3027816" cy="100445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 1">
            <a:extLst>
              <a:ext uri="{FF2B5EF4-FFF2-40B4-BE49-F238E27FC236}">
                <a16:creationId xmlns:a16="http://schemas.microsoft.com/office/drawing/2014/main" id="{6F812EE9-C51C-4D12-BDB1-53FEA8D50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5575" y="5814250"/>
            <a:ext cx="9144000" cy="1043750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i="1" kern="1200" cap="all" baseline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PCA Fanfiction: 3D</a:t>
            </a:r>
          </a:p>
        </p:txBody>
      </p: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2178E38C-83CD-4BC6-893D-662EF9BFAA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11602477" y="4849098"/>
            <a:ext cx="339224" cy="2008903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C965CFDB-63A4-4033-A10B-8444138F68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882420" y="4849097"/>
            <a:ext cx="3309580" cy="138214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feld 68">
            <a:extLst>
              <a:ext uri="{FF2B5EF4-FFF2-40B4-BE49-F238E27FC236}">
                <a16:creationId xmlns:a16="http://schemas.microsoft.com/office/drawing/2014/main" id="{B5489224-27F1-4917-8132-E3962096C127}"/>
              </a:ext>
            </a:extLst>
          </p:cNvPr>
          <p:cNvSpPr txBox="1"/>
          <p:nvPr/>
        </p:nvSpPr>
        <p:spPr>
          <a:xfrm>
            <a:off x="3453401" y="4083635"/>
            <a:ext cx="58090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Abbildung: 3D PCA Witcher; Punkte als einzelne Kapitel der Texte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5A9986A-CFFA-4B44-9282-36C430B2E5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790" y="16764"/>
            <a:ext cx="5572723" cy="4142986"/>
          </a:xfrm>
          <a:prstGeom prst="rect">
            <a:avLst/>
          </a:prstGeom>
        </p:spPr>
      </p:pic>
      <p:sp>
        <p:nvSpPr>
          <p:cNvPr id="18" name="Textfeld 17">
            <a:extLst>
              <a:ext uri="{FF2B5EF4-FFF2-40B4-BE49-F238E27FC236}">
                <a16:creationId xmlns:a16="http://schemas.microsoft.com/office/drawing/2014/main" id="{C8DDF24D-0C4D-4428-BC3E-146DD70342D4}"/>
              </a:ext>
            </a:extLst>
          </p:cNvPr>
          <p:cNvSpPr txBox="1"/>
          <p:nvPr/>
        </p:nvSpPr>
        <p:spPr>
          <a:xfrm>
            <a:off x="10448254" y="0"/>
            <a:ext cx="1743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Thema: Fanfiction</a:t>
            </a:r>
          </a:p>
        </p:txBody>
      </p:sp>
    </p:spTree>
    <p:extLst>
      <p:ext uri="{BB962C8B-B14F-4D97-AF65-F5344CB8AC3E}">
        <p14:creationId xmlns:p14="http://schemas.microsoft.com/office/powerpoint/2010/main" val="2025345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436E0F2-A64B-471E-93C0-8DFE08CC5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DC1E3AB1-2A8C-4607-9FAE-D8BDB280F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6D66059-832F-40B6-A35F-F56C8F38A1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A515E2ED-7EA9-448D-83FA-54C3DF972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20595356-EABD-4767-AC9D-EA21FF115E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28CD9F06-9628-469C-B788-A894E3E08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8550A431-0B61-421B-B4B7-24C0CFF0F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BC88933B-CFB2-4662-9CA9-2C1E08385B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909EEE1-52DB-4A86-AFCE-CCE9041848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2"/>
            <a:ext cx="12192000" cy="685734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46970FA-AA6A-46C3-815F-1B4CC317B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5869" y="1994264"/>
            <a:ext cx="6935872" cy="392275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6600" i="1" kern="1200" cap="all" baseline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Logistische regression</a:t>
            </a:r>
          </a:p>
        </p:txBody>
      </p:sp>
      <p:pic>
        <p:nvPicPr>
          <p:cNvPr id="4" name="Picture 3" descr="Verschwommene Finanzmarktdaten und -grafiken">
            <a:extLst>
              <a:ext uri="{FF2B5EF4-FFF2-40B4-BE49-F238E27FC236}">
                <a16:creationId xmlns:a16="http://schemas.microsoft.com/office/drawing/2014/main" id="{2D0F58F1-06E4-434F-BD68-6BEF01F474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512" r="19956" b="-1"/>
          <a:stretch/>
        </p:blipFill>
        <p:spPr>
          <a:xfrm>
            <a:off x="-2573" y="10"/>
            <a:ext cx="4811317" cy="6857988"/>
          </a:xfrm>
          <a:custGeom>
            <a:avLst/>
            <a:gdLst/>
            <a:ahLst/>
            <a:cxnLst/>
            <a:rect l="l" t="t" r="r" b="b"/>
            <a:pathLst>
              <a:path w="4811317" h="6857998">
                <a:moveTo>
                  <a:pt x="0" y="0"/>
                </a:moveTo>
                <a:lnTo>
                  <a:pt x="4811317" y="0"/>
                </a:lnTo>
                <a:lnTo>
                  <a:pt x="2712446" y="6857998"/>
                </a:lnTo>
                <a:lnTo>
                  <a:pt x="0" y="6857998"/>
                </a:lnTo>
                <a:close/>
              </a:path>
            </a:pathLst>
          </a:custGeom>
        </p:spPr>
      </p:pic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326FE4BA-3BD1-4AB3-A3EB-39FF16D964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3418764" y="0"/>
            <a:ext cx="815637" cy="6857348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CBD85EF3-E980-4EF9-BF91-C0540D302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  <a:endCxn id="15" idx="2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468380"/>
            <a:ext cx="6096000" cy="1389619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feld 14">
            <a:extLst>
              <a:ext uri="{FF2B5EF4-FFF2-40B4-BE49-F238E27FC236}">
                <a16:creationId xmlns:a16="http://schemas.microsoft.com/office/drawing/2014/main" id="{545EDE55-BD35-49CD-9252-D1FE1B6942C2}"/>
              </a:ext>
            </a:extLst>
          </p:cNvPr>
          <p:cNvSpPr txBox="1"/>
          <p:nvPr/>
        </p:nvSpPr>
        <p:spPr>
          <a:xfrm>
            <a:off x="10448254" y="0"/>
            <a:ext cx="1743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Thema: Fanfiction</a:t>
            </a:r>
          </a:p>
        </p:txBody>
      </p:sp>
    </p:spTree>
    <p:extLst>
      <p:ext uri="{BB962C8B-B14F-4D97-AF65-F5344CB8AC3E}">
        <p14:creationId xmlns:p14="http://schemas.microsoft.com/office/powerpoint/2010/main" val="24560969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4436E0F2-A64B-471E-93C0-8DFE08CC5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DC1E3AB1-2A8C-4607-9FAE-D8BDB280F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26D66059-832F-40B6-A35F-F56C8F38A1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515E2ED-7EA9-448D-83FA-54C3DF972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20595356-EABD-4767-AC9D-EA21FF115E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28CD9F06-9628-469C-B788-A894E3E08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8550A431-0B61-421B-B4B7-24C0CFF0F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54" name="Rectangle 53">
            <a:extLst>
              <a:ext uri="{FF2B5EF4-FFF2-40B4-BE49-F238E27FC236}">
                <a16:creationId xmlns:a16="http://schemas.microsoft.com/office/drawing/2014/main" id="{EA3B6404-C37D-4FE3-8124-9FC5ECE562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C64A9919-C77B-4DEE-B7F8-B9A289E9E6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7289975" cy="1338943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F67B5ED5-2C08-4519-B88A-E933BAA847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4827850"/>
            <a:ext cx="12192000" cy="205405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3D3B77E-D2A4-44C7-8662-29A865EE3E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3" y="5234529"/>
            <a:ext cx="10102920" cy="67541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700"/>
              <a:t>Logistische regression: Fanfiction</a:t>
            </a: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4BB9CE4F-048D-4320-B7EF-E5AEA4020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60990" y="0"/>
            <a:ext cx="863010" cy="4850297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717DE3F0-E5A7-4C2D-927E-5663808678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3632375"/>
            <a:ext cx="3875314" cy="11954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4E9EA87C-793F-4321-A0BC-4DB860289D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0763624" y="1392865"/>
            <a:ext cx="1428376" cy="3457432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DEE00FC4-5601-4185-8A23-E15BD4D7B4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10367404" y="0"/>
            <a:ext cx="1824596" cy="4338918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Grafik 4">
            <a:extLst>
              <a:ext uri="{FF2B5EF4-FFF2-40B4-BE49-F238E27FC236}">
                <a16:creationId xmlns:a16="http://schemas.microsoft.com/office/drawing/2014/main" id="{6C41670F-B489-48E8-9B54-B82490E530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058888"/>
            <a:ext cx="11125200" cy="2670048"/>
          </a:xfrm>
          <a:prstGeom prst="rect">
            <a:avLst/>
          </a:prstGeom>
        </p:spPr>
      </p:pic>
      <p:sp>
        <p:nvSpPr>
          <p:cNvPr id="18" name="Textfeld 17">
            <a:extLst>
              <a:ext uri="{FF2B5EF4-FFF2-40B4-BE49-F238E27FC236}">
                <a16:creationId xmlns:a16="http://schemas.microsoft.com/office/drawing/2014/main" id="{CA261225-5266-4E14-9DDA-45755689700A}"/>
              </a:ext>
            </a:extLst>
          </p:cNvPr>
          <p:cNvSpPr txBox="1"/>
          <p:nvPr/>
        </p:nvSpPr>
        <p:spPr>
          <a:xfrm>
            <a:off x="10448254" y="0"/>
            <a:ext cx="1743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Thema: Fanfiction</a:t>
            </a:r>
          </a:p>
        </p:txBody>
      </p:sp>
    </p:spTree>
    <p:extLst>
      <p:ext uri="{BB962C8B-B14F-4D97-AF65-F5344CB8AC3E}">
        <p14:creationId xmlns:p14="http://schemas.microsoft.com/office/powerpoint/2010/main" val="10785652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03F1508-1901-4CCE-91B5-685F316D1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Ergebnisse</a:t>
            </a:r>
          </a:p>
        </p:txBody>
      </p:sp>
      <p:graphicFrame>
        <p:nvGraphicFramePr>
          <p:cNvPr id="5" name="Inhaltsplatzhalter 2">
            <a:extLst>
              <a:ext uri="{FF2B5EF4-FFF2-40B4-BE49-F238E27FC236}">
                <a16:creationId xmlns:a16="http://schemas.microsoft.com/office/drawing/2014/main" id="{2FA69E52-00AC-4AE6-BD70-EC673879C32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55149342"/>
              </p:ext>
            </p:extLst>
          </p:nvPr>
        </p:nvGraphicFramePr>
        <p:xfrm>
          <a:off x="1143000" y="2009554"/>
          <a:ext cx="9906000" cy="40244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feld 3">
            <a:extLst>
              <a:ext uri="{FF2B5EF4-FFF2-40B4-BE49-F238E27FC236}">
                <a16:creationId xmlns:a16="http://schemas.microsoft.com/office/drawing/2014/main" id="{FF5D2408-DAEE-4D16-9DCF-D00D3F1FE9EC}"/>
              </a:ext>
            </a:extLst>
          </p:cNvPr>
          <p:cNvSpPr txBox="1"/>
          <p:nvPr/>
        </p:nvSpPr>
        <p:spPr>
          <a:xfrm>
            <a:off x="10448254" y="0"/>
            <a:ext cx="1743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Thema: Fanfiction</a:t>
            </a:r>
          </a:p>
        </p:txBody>
      </p:sp>
    </p:spTree>
    <p:extLst>
      <p:ext uri="{BB962C8B-B14F-4D97-AF65-F5344CB8AC3E}">
        <p14:creationId xmlns:p14="http://schemas.microsoft.com/office/powerpoint/2010/main" val="3013697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436E0F2-A64B-471E-93C0-8DFE08CC5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C1E3AB1-2A8C-4607-9FAE-D8BDB280F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6D66059-832F-40B6-A35F-F56C8F38A1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515E2ED-7EA9-448D-83FA-54C3DF972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0595356-EABD-4767-AC9D-EA21FF115E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8CD9F06-9628-469C-B788-A894E3E08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550A431-0B61-421B-B4B7-24C0CFF0F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EA3B6404-C37D-4FE3-8124-9FC5ECE562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64A9919-C77B-4DEE-B7F8-B9A289E9E6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7289975" cy="1338943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F67B5ED5-2C08-4519-B88A-E933BAA847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4827850"/>
            <a:ext cx="12192000" cy="205405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4F95023-5E85-4713-805A-1691ABA8DE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5230056"/>
            <a:ext cx="10102920" cy="67541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/>
              <a:t>PCA aktualisiert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BB9CE4F-048D-4320-B7EF-E5AEA4020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60990" y="0"/>
            <a:ext cx="863010" cy="4850297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717DE3F0-E5A7-4C2D-927E-5663808678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3632375"/>
            <a:ext cx="3875314" cy="11954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E9EA87C-793F-4321-A0BC-4DB860289D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0763624" y="1392865"/>
            <a:ext cx="1428376" cy="3457432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EE00FC4-5601-4185-8A23-E15BD4D7B4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10367404" y="0"/>
            <a:ext cx="1824596" cy="4338918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A7A89F7B-C7FF-48A6-A72B-3AFACC07BA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9809" y="85725"/>
            <a:ext cx="10471587" cy="4764572"/>
          </a:xfrm>
          <a:prstGeom prst="rect">
            <a:avLst/>
          </a:prstGeom>
        </p:spPr>
      </p:pic>
      <p:sp>
        <p:nvSpPr>
          <p:cNvPr id="19" name="Textfeld 18">
            <a:extLst>
              <a:ext uri="{FF2B5EF4-FFF2-40B4-BE49-F238E27FC236}">
                <a16:creationId xmlns:a16="http://schemas.microsoft.com/office/drawing/2014/main" id="{1F327431-AAF7-4255-B500-45754E871B0A}"/>
              </a:ext>
            </a:extLst>
          </p:cNvPr>
          <p:cNvSpPr txBox="1"/>
          <p:nvPr/>
        </p:nvSpPr>
        <p:spPr>
          <a:xfrm>
            <a:off x="10448254" y="0"/>
            <a:ext cx="1743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Thema: Fanfiction</a:t>
            </a:r>
          </a:p>
        </p:txBody>
      </p:sp>
    </p:spTree>
    <p:extLst>
      <p:ext uri="{BB962C8B-B14F-4D97-AF65-F5344CB8AC3E}">
        <p14:creationId xmlns:p14="http://schemas.microsoft.com/office/powerpoint/2010/main" val="11034691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436E0F2-A64B-471E-93C0-8DFE08CC5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C1E3AB1-2A8C-4607-9FAE-D8BDB280F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6D66059-832F-40B6-A35F-F56C8F38A1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515E2ED-7EA9-448D-83FA-54C3DF972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0595356-EABD-4767-AC9D-EA21FF115E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8CD9F06-9628-469C-B788-A894E3E08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550A431-0B61-421B-B4B7-24C0CFF0F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EA3B6404-C37D-4FE3-8124-9FC5ECE562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64A9919-C77B-4DEE-B7F8-B9A289E9E6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7289975" cy="1338943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F67B5ED5-2C08-4519-B88A-E933BAA847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4827850"/>
            <a:ext cx="12192000" cy="205405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877E62D-182E-466A-9D1B-19E245F08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3" y="5234529"/>
            <a:ext cx="10102920" cy="67541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 dirty="0"/>
              <a:t>Fanfiction </a:t>
            </a:r>
            <a:r>
              <a:rPr lang="en-US" sz="4000" dirty="0" err="1"/>
              <a:t>fsk</a:t>
            </a:r>
            <a:endParaRPr lang="en-US" sz="4000" dirty="0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BB9CE4F-048D-4320-B7EF-E5AEA4020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60990" y="0"/>
            <a:ext cx="863010" cy="4850297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717DE3F0-E5A7-4C2D-927E-5663808678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3632375"/>
            <a:ext cx="3875314" cy="11954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E9EA87C-793F-4321-A0BC-4DB860289D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0763624" y="1392865"/>
            <a:ext cx="1428376" cy="3457432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EE00FC4-5601-4185-8A23-E15BD4D7B4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10367404" y="0"/>
            <a:ext cx="1824596" cy="4338918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362A9169-B5DD-4776-9BD5-3C1F6D7316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1246" y="-23933"/>
            <a:ext cx="10102920" cy="4849401"/>
          </a:xfrm>
          <a:prstGeom prst="rect">
            <a:avLst/>
          </a:prstGeom>
        </p:spPr>
      </p:pic>
      <p:sp>
        <p:nvSpPr>
          <p:cNvPr id="19" name="Textfeld 18">
            <a:extLst>
              <a:ext uri="{FF2B5EF4-FFF2-40B4-BE49-F238E27FC236}">
                <a16:creationId xmlns:a16="http://schemas.microsoft.com/office/drawing/2014/main" id="{05BF9C01-88FC-4B50-8DE5-71152600777B}"/>
              </a:ext>
            </a:extLst>
          </p:cNvPr>
          <p:cNvSpPr txBox="1"/>
          <p:nvPr/>
        </p:nvSpPr>
        <p:spPr>
          <a:xfrm>
            <a:off x="10448254" y="0"/>
            <a:ext cx="1743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Thema: Fanfiction</a:t>
            </a:r>
          </a:p>
        </p:txBody>
      </p:sp>
    </p:spTree>
    <p:extLst>
      <p:ext uri="{BB962C8B-B14F-4D97-AF65-F5344CB8AC3E}">
        <p14:creationId xmlns:p14="http://schemas.microsoft.com/office/powerpoint/2010/main" val="8171918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436E0F2-A64B-471E-93C0-8DFE08CC5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C1E3AB1-2A8C-4607-9FAE-D8BDB280F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6D66059-832F-40B6-A35F-F56C8F38A1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515E2ED-7EA9-448D-83FA-54C3DF972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0595356-EABD-4767-AC9D-EA21FF115E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8CD9F06-9628-469C-B788-A894E3E08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550A431-0B61-421B-B4B7-24C0CFF0F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EA3B6404-C37D-4FE3-8124-9FC5ECE562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64A9919-C77B-4DEE-B7F8-B9A289E9E6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7289975" cy="1338943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F67B5ED5-2C08-4519-B88A-E933BAA847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4827850"/>
            <a:ext cx="12192000" cy="205405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D2DB914-AAF5-4B2C-A8A0-1F928705A6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3" y="5234529"/>
            <a:ext cx="10102920" cy="67541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 dirty="0"/>
              <a:t>Fanfiction </a:t>
            </a:r>
            <a:r>
              <a:rPr lang="en-US" sz="4000" dirty="0" err="1"/>
              <a:t>fsk</a:t>
            </a:r>
            <a:r>
              <a:rPr lang="en-US" sz="4000" dirty="0"/>
              <a:t> </a:t>
            </a:r>
            <a:r>
              <a:rPr lang="en-US" sz="4000" dirty="0" err="1"/>
              <a:t>nach</a:t>
            </a:r>
            <a:r>
              <a:rPr lang="en-US" sz="4000" dirty="0"/>
              <a:t> medium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BB9CE4F-048D-4320-B7EF-E5AEA4020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60990" y="0"/>
            <a:ext cx="863010" cy="4850297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717DE3F0-E5A7-4C2D-927E-5663808678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3632375"/>
            <a:ext cx="3875314" cy="11954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E9EA87C-793F-4321-A0BC-4DB860289D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0763624" y="1392865"/>
            <a:ext cx="1428376" cy="3457432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EE00FC4-5601-4185-8A23-E15BD4D7B4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10367404" y="0"/>
            <a:ext cx="1824596" cy="4338918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051988BC-3862-4D77-90F7-31508BEDC3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421" y="0"/>
            <a:ext cx="10767954" cy="4791740"/>
          </a:xfrm>
          <a:prstGeom prst="rect">
            <a:avLst/>
          </a:prstGeom>
        </p:spPr>
      </p:pic>
      <p:sp>
        <p:nvSpPr>
          <p:cNvPr id="19" name="Textfeld 18">
            <a:extLst>
              <a:ext uri="{FF2B5EF4-FFF2-40B4-BE49-F238E27FC236}">
                <a16:creationId xmlns:a16="http://schemas.microsoft.com/office/drawing/2014/main" id="{8477EB53-EC3B-490A-88C0-038A757E6B51}"/>
              </a:ext>
            </a:extLst>
          </p:cNvPr>
          <p:cNvSpPr txBox="1"/>
          <p:nvPr/>
        </p:nvSpPr>
        <p:spPr>
          <a:xfrm>
            <a:off x="10448254" y="0"/>
            <a:ext cx="1743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Thema: Fanfiction</a:t>
            </a:r>
          </a:p>
        </p:txBody>
      </p:sp>
    </p:spTree>
    <p:extLst>
      <p:ext uri="{BB962C8B-B14F-4D97-AF65-F5344CB8AC3E}">
        <p14:creationId xmlns:p14="http://schemas.microsoft.com/office/powerpoint/2010/main" val="34590287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17">
            <a:extLst>
              <a:ext uri="{FF2B5EF4-FFF2-40B4-BE49-F238E27FC236}">
                <a16:creationId xmlns:a16="http://schemas.microsoft.com/office/drawing/2014/main" id="{15F0A9D0-BB35-4CAB-B92D-E061B9D8E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19">
            <a:extLst>
              <a:ext uri="{FF2B5EF4-FFF2-40B4-BE49-F238E27FC236}">
                <a16:creationId xmlns:a16="http://schemas.microsoft.com/office/drawing/2014/main" id="{52F5DE35-776B-4C7D-AF2E-514E68BDD2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0" y="0"/>
            <a:ext cx="698360" cy="570244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1">
            <a:extLst>
              <a:ext uri="{FF2B5EF4-FFF2-40B4-BE49-F238E27FC236}">
                <a16:creationId xmlns:a16="http://schemas.microsoft.com/office/drawing/2014/main" id="{4A65E4E8-1272-4386-BDFE-0129D7A7E2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9642143" y="0"/>
            <a:ext cx="2549857" cy="207446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6515F51-DBC6-42B8-9C34-749F69BB65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897737" y="0"/>
            <a:ext cx="1294263" cy="5991367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73F5967-4993-405D-A3E6-84DCEFF44C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2403086" cy="103723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3A523CC-BD6C-4A0D-B9DB-1DC2CE1E2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6807758" y="5501473"/>
            <a:ext cx="5455709" cy="1356527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Inhaltsplatzhalter 2">
            <a:extLst>
              <a:ext uri="{FF2B5EF4-FFF2-40B4-BE49-F238E27FC236}">
                <a16:creationId xmlns:a16="http://schemas.microsoft.com/office/drawing/2014/main" id="{5C39AC39-2D72-4284-B717-3CED16EAD2E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26862756"/>
              </p:ext>
            </p:extLst>
          </p:nvPr>
        </p:nvGraphicFramePr>
        <p:xfrm>
          <a:off x="2819386" y="1423617"/>
          <a:ext cx="5957324" cy="52790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7" name="Titel 1">
            <a:extLst>
              <a:ext uri="{FF2B5EF4-FFF2-40B4-BE49-F238E27FC236}">
                <a16:creationId xmlns:a16="http://schemas.microsoft.com/office/drawing/2014/main" id="{98B71DBD-EB22-4E95-AA2A-4D25D504A4DB}"/>
              </a:ext>
            </a:extLst>
          </p:cNvPr>
          <p:cNvSpPr txBox="1">
            <a:spLocks/>
          </p:cNvSpPr>
          <p:nvPr/>
        </p:nvSpPr>
        <p:spPr>
          <a:xfrm>
            <a:off x="821318" y="418913"/>
            <a:ext cx="8256978" cy="10047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i="1" kern="1200" cap="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4000" dirty="0"/>
              <a:t>Vorgehen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B89E354F-02FC-48C2-9C78-573A8806441C}"/>
              </a:ext>
            </a:extLst>
          </p:cNvPr>
          <p:cNvSpPr txBox="1"/>
          <p:nvPr/>
        </p:nvSpPr>
        <p:spPr>
          <a:xfrm>
            <a:off x="10448254" y="0"/>
            <a:ext cx="1743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Thema: Fanfiction</a:t>
            </a:r>
          </a:p>
        </p:txBody>
      </p:sp>
    </p:spTree>
    <p:extLst>
      <p:ext uri="{BB962C8B-B14F-4D97-AF65-F5344CB8AC3E}">
        <p14:creationId xmlns:p14="http://schemas.microsoft.com/office/powerpoint/2010/main" val="12320439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436E0F2-A64B-471E-93C0-8DFE08CC5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C1E3AB1-2A8C-4607-9FAE-D8BDB280F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6D66059-832F-40B6-A35F-F56C8F38A1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515E2ED-7EA9-448D-83FA-54C3DF972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0595356-EABD-4767-AC9D-EA21FF115E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8CD9F06-9628-469C-B788-A894E3E08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550A431-0B61-421B-B4B7-24C0CFF0F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EA3B6404-C37D-4FE3-8124-9FC5ECE562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64A9919-C77B-4DEE-B7F8-B9A289E9E6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7289975" cy="1338943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F67B5ED5-2C08-4519-B88A-E933BAA847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4827850"/>
            <a:ext cx="12192000" cy="205405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F4929D4-E9EB-4CFC-9AA1-B28E4720D0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3" y="5234529"/>
            <a:ext cx="10102920" cy="67541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 dirty="0"/>
              <a:t>FSK </a:t>
            </a:r>
            <a:r>
              <a:rPr lang="en-US" sz="4000" dirty="0" err="1"/>
              <a:t>nach</a:t>
            </a:r>
            <a:r>
              <a:rPr lang="en-US" sz="4000" dirty="0"/>
              <a:t> topic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BB9CE4F-048D-4320-B7EF-E5AEA4020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60990" y="0"/>
            <a:ext cx="863010" cy="4850297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717DE3F0-E5A7-4C2D-927E-5663808678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3632375"/>
            <a:ext cx="3875314" cy="11954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E9EA87C-793F-4321-A0BC-4DB860289D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0763624" y="1392865"/>
            <a:ext cx="1428376" cy="3457432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EE00FC4-5601-4185-8A23-E15BD4D7B4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10367404" y="0"/>
            <a:ext cx="1824596" cy="4338918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09AB5193-327A-4435-9B5D-A6A615546F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9988" y="7897"/>
            <a:ext cx="9688348" cy="4819953"/>
          </a:xfrm>
          <a:prstGeom prst="rect">
            <a:avLst/>
          </a:prstGeom>
        </p:spPr>
      </p:pic>
      <p:sp>
        <p:nvSpPr>
          <p:cNvPr id="19" name="Textfeld 18">
            <a:extLst>
              <a:ext uri="{FF2B5EF4-FFF2-40B4-BE49-F238E27FC236}">
                <a16:creationId xmlns:a16="http://schemas.microsoft.com/office/drawing/2014/main" id="{216C9C60-0FE3-4B21-9464-EC7E78C9B404}"/>
              </a:ext>
            </a:extLst>
          </p:cNvPr>
          <p:cNvSpPr txBox="1"/>
          <p:nvPr/>
        </p:nvSpPr>
        <p:spPr>
          <a:xfrm>
            <a:off x="10448254" y="0"/>
            <a:ext cx="1743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Thema: Fanfiction</a:t>
            </a:r>
          </a:p>
        </p:txBody>
      </p:sp>
    </p:spTree>
    <p:extLst>
      <p:ext uri="{BB962C8B-B14F-4D97-AF65-F5344CB8AC3E}">
        <p14:creationId xmlns:p14="http://schemas.microsoft.com/office/powerpoint/2010/main" val="15811466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436E0F2-A64B-471E-93C0-8DFE08CC5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C1E3AB1-2A8C-4607-9FAE-D8BDB280F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6D66059-832F-40B6-A35F-F56C8F38A1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515E2ED-7EA9-448D-83FA-54C3DF972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0595356-EABD-4767-AC9D-EA21FF115E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8CD9F06-9628-469C-B788-A894E3E08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550A431-0B61-421B-B4B7-24C0CFF0F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EA3B6404-C37D-4FE3-8124-9FC5ECE562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64A9919-C77B-4DEE-B7F8-B9A289E9E6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7289975" cy="1338943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F67B5ED5-2C08-4519-B88A-E933BAA847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4827850"/>
            <a:ext cx="12192000" cy="205405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870A6D5-5C1F-410E-B543-E5333F0C32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3" y="5234529"/>
            <a:ext cx="10102920" cy="67541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 dirty="0" err="1"/>
              <a:t>Pca</a:t>
            </a:r>
            <a:r>
              <a:rPr lang="en-US" sz="4000" dirty="0"/>
              <a:t>: FSK 2D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BB9CE4F-048D-4320-B7EF-E5AEA4020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60990" y="0"/>
            <a:ext cx="863010" cy="4850297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717DE3F0-E5A7-4C2D-927E-5663808678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3632375"/>
            <a:ext cx="3875314" cy="11954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E9EA87C-793F-4321-A0BC-4DB860289D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0763624" y="1392865"/>
            <a:ext cx="1428376" cy="3457432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EE00FC4-5601-4185-8A23-E15BD4D7B4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10367404" y="0"/>
            <a:ext cx="1824596" cy="4338918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4B83774C-E6A6-4BA3-BB68-AA16D03C00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9348" y="0"/>
            <a:ext cx="9776672" cy="4815011"/>
          </a:xfrm>
          <a:prstGeom prst="rect">
            <a:avLst/>
          </a:prstGeom>
        </p:spPr>
      </p:pic>
      <p:sp>
        <p:nvSpPr>
          <p:cNvPr id="19" name="Textfeld 18">
            <a:extLst>
              <a:ext uri="{FF2B5EF4-FFF2-40B4-BE49-F238E27FC236}">
                <a16:creationId xmlns:a16="http://schemas.microsoft.com/office/drawing/2014/main" id="{9DABEFFD-D00A-40AB-9593-2E19CFB9C726}"/>
              </a:ext>
            </a:extLst>
          </p:cNvPr>
          <p:cNvSpPr txBox="1"/>
          <p:nvPr/>
        </p:nvSpPr>
        <p:spPr>
          <a:xfrm>
            <a:off x="10448254" y="0"/>
            <a:ext cx="1743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Thema: Fanfiction</a:t>
            </a:r>
          </a:p>
        </p:txBody>
      </p:sp>
    </p:spTree>
    <p:extLst>
      <p:ext uri="{BB962C8B-B14F-4D97-AF65-F5344CB8AC3E}">
        <p14:creationId xmlns:p14="http://schemas.microsoft.com/office/powerpoint/2010/main" val="27970337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436E0F2-A64B-471E-93C0-8DFE08CC5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C1E3AB1-2A8C-4607-9FAE-D8BDB280F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6D66059-832F-40B6-A35F-F56C8F38A1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515E2ED-7EA9-448D-83FA-54C3DF972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0595356-EABD-4767-AC9D-EA21FF115E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8CD9F06-9628-469C-B788-A894E3E08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550A431-0B61-421B-B4B7-24C0CFF0F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EA3B6404-C37D-4FE3-8124-9FC5ECE562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64A9919-C77B-4DEE-B7F8-B9A289E9E6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7289975" cy="1338943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F67B5ED5-2C08-4519-B88A-E933BAA847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4827850"/>
            <a:ext cx="12192000" cy="205405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91F0874-8428-405B-8B0E-DDAAA58B3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3" y="5234529"/>
            <a:ext cx="10102920" cy="67541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 dirty="0"/>
              <a:t>PCA: FSK 3D 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4BB9CE4F-048D-4320-B7EF-E5AEA4020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60990" y="0"/>
            <a:ext cx="863010" cy="4850297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17DE3F0-E5A7-4C2D-927E-5663808678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3632375"/>
            <a:ext cx="3875314" cy="11954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4E9EA87C-793F-4321-A0BC-4DB860289D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0763624" y="1392865"/>
            <a:ext cx="1428376" cy="3457432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EE00FC4-5601-4185-8A23-E15BD4D7B4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10367404" y="0"/>
            <a:ext cx="1824596" cy="4338918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2B4A47B6-8297-4A8A-9E97-6876201C8B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726" y="0"/>
            <a:ext cx="10716547" cy="4795655"/>
          </a:xfrm>
          <a:prstGeom prst="rect">
            <a:avLst/>
          </a:prstGeom>
        </p:spPr>
      </p:pic>
      <p:sp>
        <p:nvSpPr>
          <p:cNvPr id="18" name="Textfeld 17">
            <a:extLst>
              <a:ext uri="{FF2B5EF4-FFF2-40B4-BE49-F238E27FC236}">
                <a16:creationId xmlns:a16="http://schemas.microsoft.com/office/drawing/2014/main" id="{E9C7AD2F-59D3-49F8-A0DA-3D87283AA628}"/>
              </a:ext>
            </a:extLst>
          </p:cNvPr>
          <p:cNvSpPr txBox="1"/>
          <p:nvPr/>
        </p:nvSpPr>
        <p:spPr>
          <a:xfrm>
            <a:off x="10448254" y="0"/>
            <a:ext cx="1743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Thema: Fanfiction</a:t>
            </a:r>
          </a:p>
        </p:txBody>
      </p:sp>
    </p:spTree>
    <p:extLst>
      <p:ext uri="{BB962C8B-B14F-4D97-AF65-F5344CB8AC3E}">
        <p14:creationId xmlns:p14="http://schemas.microsoft.com/office/powerpoint/2010/main" val="24263433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4436E0F2-A64B-471E-93C0-8DFE08CC5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DC1E3AB1-2A8C-4607-9FAE-D8BDB280F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6D66059-832F-40B6-A35F-F56C8F38A1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A515E2ED-7EA9-448D-83FA-54C3DF972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0595356-EABD-4767-AC9D-EA21FF115E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28CD9F06-9628-469C-B788-A894E3E08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8550A431-0B61-421B-B4B7-24C0CFF0F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53" name="Rectangle 52">
            <a:extLst>
              <a:ext uri="{FF2B5EF4-FFF2-40B4-BE49-F238E27FC236}">
                <a16:creationId xmlns:a16="http://schemas.microsoft.com/office/drawing/2014/main" id="{5E4165CA-2930-4841-AFB7-DD41E95F2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6C0418-EC25-424A-ADB6-53C4643140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32" b="14098"/>
          <a:stretch/>
        </p:blipFill>
        <p:spPr>
          <a:xfrm>
            <a:off x="-1154" y="10"/>
            <a:ext cx="12192000" cy="6857990"/>
          </a:xfrm>
          <a:prstGeom prst="rect">
            <a:avLst/>
          </a:prstGeom>
        </p:spPr>
      </p:pic>
      <p:sp>
        <p:nvSpPr>
          <p:cNvPr id="55" name="Rectangle 54">
            <a:extLst>
              <a:ext uri="{FF2B5EF4-FFF2-40B4-BE49-F238E27FC236}">
                <a16:creationId xmlns:a16="http://schemas.microsoft.com/office/drawing/2014/main" id="{D8BE8C52-9C3E-4691-A186-7582BDF4B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0" y="696037"/>
            <a:ext cx="12188952" cy="5172500"/>
          </a:xfrm>
          <a:prstGeom prst="rect">
            <a:avLst/>
          </a:prstGeom>
          <a:gradFill>
            <a:gsLst>
              <a:gs pos="42000">
                <a:srgbClr val="000000">
                  <a:alpha val="23000"/>
                </a:srgbClr>
              </a:gs>
              <a:gs pos="0">
                <a:srgbClr val="000000">
                  <a:alpha val="0"/>
                </a:srgbClr>
              </a:gs>
              <a:gs pos="71000">
                <a:srgbClr val="000000">
                  <a:alpha val="24000"/>
                </a:srgbClr>
              </a:gs>
              <a:gs pos="100000">
                <a:srgbClr val="000000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AEAC7F8-D340-410F-8D58-67E383A7C6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846" y="1264024"/>
            <a:ext cx="9144000" cy="26119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i="1" kern="1200" cap="all" baseline="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Verbesserungen</a:t>
            </a:r>
            <a:r>
              <a:rPr lang="en-US" sz="5400" i="1" kern="1200" cap="all" baseline="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und </a:t>
            </a:r>
            <a:r>
              <a:rPr lang="en-US" sz="5400" i="1" kern="1200" cap="all" baseline="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aktualisierungen</a:t>
            </a:r>
            <a:endParaRPr lang="en-US" sz="5400" i="1" kern="1200" cap="all" baseline="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FD0ACD53-3453-46A9-A037-3E1D98F1D278}"/>
              </a:ext>
            </a:extLst>
          </p:cNvPr>
          <p:cNvSpPr txBox="1"/>
          <p:nvPr/>
        </p:nvSpPr>
        <p:spPr>
          <a:xfrm>
            <a:off x="10448254" y="0"/>
            <a:ext cx="1743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Thema: Fanfiction</a:t>
            </a:r>
          </a:p>
        </p:txBody>
      </p:sp>
    </p:spTree>
    <p:extLst>
      <p:ext uri="{BB962C8B-B14F-4D97-AF65-F5344CB8AC3E}">
        <p14:creationId xmlns:p14="http://schemas.microsoft.com/office/powerpoint/2010/main" val="90902191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6CA7A60-8DF8-4B78-BFE3-B372B90AB9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469A5737-8D36-4BF8-AC7D-2AA2B6B633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8968"/>
            <a:ext cx="3818316" cy="6900306"/>
          </a:xfrm>
          <a:custGeom>
            <a:avLst/>
            <a:gdLst>
              <a:gd name="connsiteX0" fmla="*/ 0 w 4584879"/>
              <a:gd name="connsiteY0" fmla="*/ 0 h 6863976"/>
              <a:gd name="connsiteX1" fmla="*/ 4584879 w 4584879"/>
              <a:gd name="connsiteY1" fmla="*/ 0 h 6863976"/>
              <a:gd name="connsiteX2" fmla="*/ 2493114 w 4584879"/>
              <a:gd name="connsiteY2" fmla="*/ 6863976 h 6863976"/>
              <a:gd name="connsiteX3" fmla="*/ 0 w 4584879"/>
              <a:gd name="connsiteY3" fmla="*/ 6863976 h 6863976"/>
              <a:gd name="connsiteX0" fmla="*/ 0 w 3818316"/>
              <a:gd name="connsiteY0" fmla="*/ 0 h 6863976"/>
              <a:gd name="connsiteX1" fmla="*/ 3818316 w 3818316"/>
              <a:gd name="connsiteY1" fmla="*/ 0 h 6863976"/>
              <a:gd name="connsiteX2" fmla="*/ 2493114 w 3818316"/>
              <a:gd name="connsiteY2" fmla="*/ 6863976 h 6863976"/>
              <a:gd name="connsiteX3" fmla="*/ 0 w 3818316"/>
              <a:gd name="connsiteY3" fmla="*/ 6863976 h 6863976"/>
              <a:gd name="connsiteX4" fmla="*/ 0 w 3818316"/>
              <a:gd name="connsiteY4" fmla="*/ 0 h 6863976"/>
              <a:gd name="connsiteX0" fmla="*/ 0 w 3818316"/>
              <a:gd name="connsiteY0" fmla="*/ 0 h 6863976"/>
              <a:gd name="connsiteX1" fmla="*/ 3818316 w 3818316"/>
              <a:gd name="connsiteY1" fmla="*/ 0 h 6863976"/>
              <a:gd name="connsiteX2" fmla="*/ 2252194 w 3818316"/>
              <a:gd name="connsiteY2" fmla="*/ 6853025 h 6863976"/>
              <a:gd name="connsiteX3" fmla="*/ 0 w 3818316"/>
              <a:gd name="connsiteY3" fmla="*/ 6863976 h 6863976"/>
              <a:gd name="connsiteX4" fmla="*/ 0 w 3818316"/>
              <a:gd name="connsiteY4" fmla="*/ 0 h 6863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8316" h="6863976">
                <a:moveTo>
                  <a:pt x="0" y="0"/>
                </a:moveTo>
                <a:lnTo>
                  <a:pt x="3818316" y="0"/>
                </a:lnTo>
                <a:lnTo>
                  <a:pt x="2252194" y="6853025"/>
                </a:lnTo>
                <a:lnTo>
                  <a:pt x="0" y="6863976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51AE9E5-17C2-46B2-8E8E-8E53A9D646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810" y="714374"/>
            <a:ext cx="2472454" cy="1857375"/>
          </a:xfrm>
        </p:spPr>
        <p:txBody>
          <a:bodyPr anchor="t">
            <a:normAutofit/>
          </a:bodyPr>
          <a:lstStyle/>
          <a:p>
            <a:r>
              <a:rPr lang="de-DE" sz="2000"/>
              <a:t>Weitere Bearbeitung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2ECE8B0-6962-4F5B-830A-E8F8F9726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2759626"/>
            <a:ext cx="3484282" cy="4095382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EAF673E-0279-495F-A8A9-F84D0AB5A4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0" y="5259294"/>
            <a:ext cx="4748213" cy="1595714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Inhaltsplatzhalter 2">
            <a:extLst>
              <a:ext uri="{FF2B5EF4-FFF2-40B4-BE49-F238E27FC236}">
                <a16:creationId xmlns:a16="http://schemas.microsoft.com/office/drawing/2014/main" id="{A142113F-06B1-4E61-A48C-CBB68E66916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29274103"/>
              </p:ext>
            </p:extLst>
          </p:nvPr>
        </p:nvGraphicFramePr>
        <p:xfrm>
          <a:off x="4106586" y="788465"/>
          <a:ext cx="7424423" cy="52456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Textfeld 9">
            <a:extLst>
              <a:ext uri="{FF2B5EF4-FFF2-40B4-BE49-F238E27FC236}">
                <a16:creationId xmlns:a16="http://schemas.microsoft.com/office/drawing/2014/main" id="{E87CA644-D7E5-4E42-9C6A-4790AFDACF8B}"/>
              </a:ext>
            </a:extLst>
          </p:cNvPr>
          <p:cNvSpPr txBox="1"/>
          <p:nvPr/>
        </p:nvSpPr>
        <p:spPr>
          <a:xfrm>
            <a:off x="10448254" y="0"/>
            <a:ext cx="1743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Thema: Fanfiction</a:t>
            </a:r>
          </a:p>
        </p:txBody>
      </p:sp>
    </p:spTree>
    <p:extLst>
      <p:ext uri="{BB962C8B-B14F-4D97-AF65-F5344CB8AC3E}">
        <p14:creationId xmlns:p14="http://schemas.microsoft.com/office/powerpoint/2010/main" val="13143032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436E0F2-A64B-471E-93C0-8DFE08CC5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C1E3AB1-2A8C-4607-9FAE-D8BDB280F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6D66059-832F-40B6-A35F-F56C8F38A1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515E2ED-7EA9-448D-83FA-54C3DF972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0595356-EABD-4767-AC9D-EA21FF115E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8CD9F06-9628-469C-B788-A894E3E08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550A431-0B61-421B-B4B7-24C0CFF0F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10A34275-CD0A-499C-9600-C96742FACE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852546B-EF97-46E8-A930-3A03341066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7587" y="2720800"/>
            <a:ext cx="3470809" cy="413266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2801F4A-0A74-45E0-8E5A-65A65252A3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-4540"/>
            <a:ext cx="1274412" cy="4967223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D245F29-ABE7-4BB1-8164-5F4C4604B2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5257800" y="0"/>
            <a:ext cx="6926614" cy="1122363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 1">
            <a:extLst>
              <a:ext uri="{FF2B5EF4-FFF2-40B4-BE49-F238E27FC236}">
                <a16:creationId xmlns:a16="http://schemas.microsoft.com/office/drawing/2014/main" id="{FD8470D9-F010-48EB-BB7E-8BDC6DB49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9698" y="1122363"/>
            <a:ext cx="3316463" cy="30253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3400" dirty="0" err="1"/>
              <a:t>Funktionen</a:t>
            </a:r>
            <a:r>
              <a:rPr lang="en-US" sz="3400" dirty="0"/>
              <a:t> </a:t>
            </a:r>
            <a:r>
              <a:rPr lang="en-US" sz="3400" dirty="0" err="1"/>
              <a:t>mit</a:t>
            </a:r>
            <a:r>
              <a:rPr lang="en-US" sz="3400" dirty="0"/>
              <a:t> entities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F00EEAF-0634-4EEB-81E5-9FBC2170F3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7102" y="6051582"/>
            <a:ext cx="4847312" cy="806418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53E11676-332F-449D-9A03-6CE4ED25CC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4225160" y="0"/>
            <a:ext cx="3541141" cy="68580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Grafik 4">
            <a:extLst>
              <a:ext uri="{FF2B5EF4-FFF2-40B4-BE49-F238E27FC236}">
                <a16:creationId xmlns:a16="http://schemas.microsoft.com/office/drawing/2014/main" id="{E1FF459A-3C32-4805-BFBB-F97803FB1D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6" y="101601"/>
            <a:ext cx="8658381" cy="6645306"/>
          </a:xfrm>
          <a:prstGeom prst="rect">
            <a:avLst/>
          </a:prstGeom>
        </p:spPr>
      </p:pic>
      <p:sp>
        <p:nvSpPr>
          <p:cNvPr id="6" name="Geschweifte Klammer rechts 5">
            <a:extLst>
              <a:ext uri="{FF2B5EF4-FFF2-40B4-BE49-F238E27FC236}">
                <a16:creationId xmlns:a16="http://schemas.microsoft.com/office/drawing/2014/main" id="{C0249135-FBC1-4DB8-9ED4-3FE5D7BB6A96}"/>
              </a:ext>
            </a:extLst>
          </p:cNvPr>
          <p:cNvSpPr/>
          <p:nvPr/>
        </p:nvSpPr>
        <p:spPr>
          <a:xfrm>
            <a:off x="6558590" y="1647825"/>
            <a:ext cx="228290" cy="1278255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2637A70F-46A2-491A-8771-13087E9F09F7}"/>
              </a:ext>
            </a:extLst>
          </p:cNvPr>
          <p:cNvSpPr txBox="1"/>
          <p:nvPr/>
        </p:nvSpPr>
        <p:spPr>
          <a:xfrm>
            <a:off x="6977356" y="2099578"/>
            <a:ext cx="1487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Neu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97ADCDBA-0F64-4FAA-9402-DE692904B6F0}"/>
              </a:ext>
            </a:extLst>
          </p:cNvPr>
          <p:cNvSpPr txBox="1"/>
          <p:nvPr/>
        </p:nvSpPr>
        <p:spPr>
          <a:xfrm>
            <a:off x="10448254" y="0"/>
            <a:ext cx="1743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Thema: Fanfiction</a:t>
            </a:r>
          </a:p>
        </p:txBody>
      </p:sp>
    </p:spTree>
    <p:extLst>
      <p:ext uri="{BB962C8B-B14F-4D97-AF65-F5344CB8AC3E}">
        <p14:creationId xmlns:p14="http://schemas.microsoft.com/office/powerpoint/2010/main" val="93879573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436E0F2-A64B-471E-93C0-8DFE08CC5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C1E3AB1-2A8C-4607-9FAE-D8BDB280F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6D66059-832F-40B6-A35F-F56C8F38A1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515E2ED-7EA9-448D-83FA-54C3DF972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0595356-EABD-4767-AC9D-EA21FF115E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8CD9F06-9628-469C-B788-A894E3E08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550A431-0B61-421B-B4B7-24C0CFF0F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EA3B6404-C37D-4FE3-8124-9FC5ECE562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64A9919-C77B-4DEE-B7F8-B9A289E9E6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7289975" cy="1338943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F67B5ED5-2C08-4519-B88A-E933BAA847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4827850"/>
            <a:ext cx="12192000" cy="205405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920A754-84FC-4ECE-804E-C6D8BEB8BD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3" y="5234529"/>
            <a:ext cx="10102920" cy="67541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/>
              <a:t>Pca code überarbeitet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BB9CE4F-048D-4320-B7EF-E5AEA4020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60990" y="0"/>
            <a:ext cx="863010" cy="4850297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17DE3F0-E5A7-4C2D-927E-5663808678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3632375"/>
            <a:ext cx="3875314" cy="11954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4E9EA87C-793F-4321-A0BC-4DB860289D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0763624" y="1392865"/>
            <a:ext cx="1428376" cy="3457432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DEE00FC4-5601-4185-8A23-E15BD4D7B4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10367404" y="0"/>
            <a:ext cx="1824596" cy="4338918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fik 6">
            <a:extLst>
              <a:ext uri="{FF2B5EF4-FFF2-40B4-BE49-F238E27FC236}">
                <a16:creationId xmlns:a16="http://schemas.microsoft.com/office/drawing/2014/main" id="{A84047AF-AB6F-42F8-9CEA-EE0904C6E8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3806"/>
          <a:stretch/>
        </p:blipFill>
        <p:spPr>
          <a:xfrm>
            <a:off x="1352003" y="533400"/>
            <a:ext cx="9487993" cy="3721025"/>
          </a:xfrm>
          <a:prstGeom prst="rect">
            <a:avLst/>
          </a:prstGeom>
        </p:spPr>
      </p:pic>
      <p:sp>
        <p:nvSpPr>
          <p:cNvPr id="23" name="Textfeld 22">
            <a:extLst>
              <a:ext uri="{FF2B5EF4-FFF2-40B4-BE49-F238E27FC236}">
                <a16:creationId xmlns:a16="http://schemas.microsoft.com/office/drawing/2014/main" id="{1C5819BB-1AC5-44A0-A468-A70E575CFDDC}"/>
              </a:ext>
            </a:extLst>
          </p:cNvPr>
          <p:cNvSpPr txBox="1"/>
          <p:nvPr/>
        </p:nvSpPr>
        <p:spPr>
          <a:xfrm>
            <a:off x="10448254" y="0"/>
            <a:ext cx="1743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Thema: Fanfiction</a:t>
            </a:r>
          </a:p>
        </p:txBody>
      </p:sp>
    </p:spTree>
    <p:extLst>
      <p:ext uri="{BB962C8B-B14F-4D97-AF65-F5344CB8AC3E}">
        <p14:creationId xmlns:p14="http://schemas.microsoft.com/office/powerpoint/2010/main" val="325485906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436E0F2-A64B-471E-93C0-8DFE08CC5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C1E3AB1-2A8C-4607-9FAE-D8BDB280F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6D66059-832F-40B6-A35F-F56C8F38A1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515E2ED-7EA9-448D-83FA-54C3DF972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0595356-EABD-4767-AC9D-EA21FF115E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8CD9F06-9628-469C-B788-A894E3E08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550A431-0B61-421B-B4B7-24C0CFF0F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EA3B6404-C37D-4FE3-8124-9FC5ECE562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64A9919-C77B-4DEE-B7F8-B9A289E9E6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7289975" cy="1338943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F67B5ED5-2C08-4519-B88A-E933BAA847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4827850"/>
            <a:ext cx="12192000" cy="205405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54DABCF-0792-4D73-8534-C69C713E6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3" y="5234529"/>
            <a:ext cx="10102920" cy="67541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 dirty="0"/>
              <a:t>Code </a:t>
            </a:r>
            <a:r>
              <a:rPr lang="en-US" sz="4000" dirty="0" err="1"/>
              <a:t>Logistische</a:t>
            </a:r>
            <a:r>
              <a:rPr lang="en-US" sz="4000" dirty="0"/>
              <a:t> Regression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BB9CE4F-048D-4320-B7EF-E5AEA4020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60990" y="0"/>
            <a:ext cx="863010" cy="4850297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717DE3F0-E5A7-4C2D-927E-5663808678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3632375"/>
            <a:ext cx="3875314" cy="11954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E9EA87C-793F-4321-A0BC-4DB860289D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0763624" y="1392865"/>
            <a:ext cx="1428376" cy="3457432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EE00FC4-5601-4185-8A23-E15BD4D7B4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10367404" y="0"/>
            <a:ext cx="1824596" cy="4338918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Grafik 4">
            <a:extLst>
              <a:ext uri="{FF2B5EF4-FFF2-40B4-BE49-F238E27FC236}">
                <a16:creationId xmlns:a16="http://schemas.microsoft.com/office/drawing/2014/main" id="{8827BB54-B40D-4F2D-9669-F81E9E65BC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961543"/>
            <a:ext cx="11125200" cy="2864739"/>
          </a:xfrm>
          <a:prstGeom prst="rect">
            <a:avLst/>
          </a:prstGeom>
        </p:spPr>
      </p:pic>
      <p:sp>
        <p:nvSpPr>
          <p:cNvPr id="21" name="Textfeld 20">
            <a:extLst>
              <a:ext uri="{FF2B5EF4-FFF2-40B4-BE49-F238E27FC236}">
                <a16:creationId xmlns:a16="http://schemas.microsoft.com/office/drawing/2014/main" id="{080E0BEF-10A2-4F2A-9B2F-D94E883F9AD0}"/>
              </a:ext>
            </a:extLst>
          </p:cNvPr>
          <p:cNvSpPr txBox="1"/>
          <p:nvPr/>
        </p:nvSpPr>
        <p:spPr>
          <a:xfrm>
            <a:off x="10448254" y="0"/>
            <a:ext cx="1743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Thema: Fanfiction</a:t>
            </a:r>
          </a:p>
        </p:txBody>
      </p:sp>
    </p:spTree>
    <p:extLst>
      <p:ext uri="{BB962C8B-B14F-4D97-AF65-F5344CB8AC3E}">
        <p14:creationId xmlns:p14="http://schemas.microsoft.com/office/powerpoint/2010/main" val="28938363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" name="Straight Connector 9">
            <a:extLst>
              <a:ext uri="{FF2B5EF4-FFF2-40B4-BE49-F238E27FC236}">
                <a16:creationId xmlns:a16="http://schemas.microsoft.com/office/drawing/2014/main" id="{4436E0F2-A64B-471E-93C0-8DFE08CC5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11">
            <a:extLst>
              <a:ext uri="{FF2B5EF4-FFF2-40B4-BE49-F238E27FC236}">
                <a16:creationId xmlns:a16="http://schemas.microsoft.com/office/drawing/2014/main" id="{DC1E3AB1-2A8C-4607-9FAE-D8BDB280F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13">
            <a:extLst>
              <a:ext uri="{FF2B5EF4-FFF2-40B4-BE49-F238E27FC236}">
                <a16:creationId xmlns:a16="http://schemas.microsoft.com/office/drawing/2014/main" id="{26D66059-832F-40B6-A35F-F56C8F38A1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15">
            <a:extLst>
              <a:ext uri="{FF2B5EF4-FFF2-40B4-BE49-F238E27FC236}">
                <a16:creationId xmlns:a16="http://schemas.microsoft.com/office/drawing/2014/main" id="{A515E2ED-7EA9-448D-83FA-54C3DF972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17">
            <a:extLst>
              <a:ext uri="{FF2B5EF4-FFF2-40B4-BE49-F238E27FC236}">
                <a16:creationId xmlns:a16="http://schemas.microsoft.com/office/drawing/2014/main" id="{20595356-EABD-4767-AC9D-EA21FF115E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19">
            <a:extLst>
              <a:ext uri="{FF2B5EF4-FFF2-40B4-BE49-F238E27FC236}">
                <a16:creationId xmlns:a16="http://schemas.microsoft.com/office/drawing/2014/main" id="{28CD9F06-9628-469C-B788-A894E3E08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21">
            <a:extLst>
              <a:ext uri="{FF2B5EF4-FFF2-40B4-BE49-F238E27FC236}">
                <a16:creationId xmlns:a16="http://schemas.microsoft.com/office/drawing/2014/main" id="{8550A431-0B61-421B-B4B7-24C0CFF0F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5" name="Rectangle 23">
            <a:extLst>
              <a:ext uri="{FF2B5EF4-FFF2-40B4-BE49-F238E27FC236}">
                <a16:creationId xmlns:a16="http://schemas.microsoft.com/office/drawing/2014/main" id="{3EAA282C-D6AD-4614-A9F7-E9D8CDB6B8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C3C0C37-CD7A-4E0A-87FF-3A6FB610E7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71" r="14223" b="2"/>
          <a:stretch/>
        </p:blipFill>
        <p:spPr>
          <a:xfrm>
            <a:off x="1159653" y="172584"/>
            <a:ext cx="9123934" cy="4723076"/>
          </a:xfrm>
          <a:prstGeom prst="rect">
            <a:avLst/>
          </a:prstGeom>
        </p:spPr>
      </p:pic>
      <p:sp>
        <p:nvSpPr>
          <p:cNvPr id="46" name="Rectangle 25">
            <a:extLst>
              <a:ext uri="{FF2B5EF4-FFF2-40B4-BE49-F238E27FC236}">
                <a16:creationId xmlns:a16="http://schemas.microsoft.com/office/drawing/2014/main" id="{85349CB8-0027-49D3-B09C-B3097EB0E4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849100"/>
            <a:ext cx="12192000" cy="20089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56E389A-C0B0-4717-BBF3-617F661F52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8436" y="5284380"/>
            <a:ext cx="10495128" cy="7752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dirty="0"/>
              <a:t>2d </a:t>
            </a:r>
            <a:r>
              <a:rPr lang="en-US" sz="4000" dirty="0" err="1"/>
              <a:t>pca</a:t>
            </a:r>
            <a:r>
              <a:rPr lang="en-US" sz="4000" dirty="0"/>
              <a:t> </a:t>
            </a:r>
            <a:r>
              <a:rPr lang="en-US" sz="4000" dirty="0" err="1"/>
              <a:t>aktualisiert</a:t>
            </a:r>
            <a:endParaRPr lang="en-US" sz="4000" i="1" kern="1200" cap="all" baseline="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47" name="Straight Connector 27">
            <a:extLst>
              <a:ext uri="{FF2B5EF4-FFF2-40B4-BE49-F238E27FC236}">
                <a16:creationId xmlns:a16="http://schemas.microsoft.com/office/drawing/2014/main" id="{C4A330F7-C135-4887-BEB7-715897211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" y="4849100"/>
            <a:ext cx="3309581" cy="528119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29">
            <a:extLst>
              <a:ext uri="{FF2B5EF4-FFF2-40B4-BE49-F238E27FC236}">
                <a16:creationId xmlns:a16="http://schemas.microsoft.com/office/drawing/2014/main" id="{2B4BC022-2321-4FF2-BB92-B4B3F486CF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8864221" y="4849100"/>
            <a:ext cx="3327780" cy="528119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31">
            <a:extLst>
              <a:ext uri="{FF2B5EF4-FFF2-40B4-BE49-F238E27FC236}">
                <a16:creationId xmlns:a16="http://schemas.microsoft.com/office/drawing/2014/main" id="{26E8991A-3FA3-406E-92A6-7021C64B8B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60990" y="4849100"/>
            <a:ext cx="2648592" cy="20089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33">
            <a:extLst>
              <a:ext uri="{FF2B5EF4-FFF2-40B4-BE49-F238E27FC236}">
                <a16:creationId xmlns:a16="http://schemas.microsoft.com/office/drawing/2014/main" id="{74486EB5-0FC0-4694-8A6B-5084CCDFFA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95230" y="5834655"/>
            <a:ext cx="4296771" cy="102334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35">
            <a:extLst>
              <a:ext uri="{FF2B5EF4-FFF2-40B4-BE49-F238E27FC236}">
                <a16:creationId xmlns:a16="http://schemas.microsoft.com/office/drawing/2014/main" id="{102A2150-2605-46B8-9C26-A96C0BB01A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0283588" y="4849100"/>
            <a:ext cx="1460311" cy="20089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feld 34">
            <a:extLst>
              <a:ext uri="{FF2B5EF4-FFF2-40B4-BE49-F238E27FC236}">
                <a16:creationId xmlns:a16="http://schemas.microsoft.com/office/drawing/2014/main" id="{646207B5-2B8C-46A7-8FD8-608CA30CB096}"/>
              </a:ext>
            </a:extLst>
          </p:cNvPr>
          <p:cNvSpPr txBox="1"/>
          <p:nvPr/>
        </p:nvSpPr>
        <p:spPr>
          <a:xfrm>
            <a:off x="10448254" y="0"/>
            <a:ext cx="1743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Thema: Fanfiction</a:t>
            </a:r>
          </a:p>
        </p:txBody>
      </p:sp>
    </p:spTree>
    <p:extLst>
      <p:ext uri="{BB962C8B-B14F-4D97-AF65-F5344CB8AC3E}">
        <p14:creationId xmlns:p14="http://schemas.microsoft.com/office/powerpoint/2010/main" val="362299688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Straight Connector 12">
            <a:extLst>
              <a:ext uri="{FF2B5EF4-FFF2-40B4-BE49-F238E27FC236}">
                <a16:creationId xmlns:a16="http://schemas.microsoft.com/office/drawing/2014/main" id="{4436E0F2-A64B-471E-93C0-8DFE08CC5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14">
            <a:extLst>
              <a:ext uri="{FF2B5EF4-FFF2-40B4-BE49-F238E27FC236}">
                <a16:creationId xmlns:a16="http://schemas.microsoft.com/office/drawing/2014/main" id="{DC1E3AB1-2A8C-4607-9FAE-D8BDB280F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16">
            <a:extLst>
              <a:ext uri="{FF2B5EF4-FFF2-40B4-BE49-F238E27FC236}">
                <a16:creationId xmlns:a16="http://schemas.microsoft.com/office/drawing/2014/main" id="{26D66059-832F-40B6-A35F-F56C8F38A1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18">
            <a:extLst>
              <a:ext uri="{FF2B5EF4-FFF2-40B4-BE49-F238E27FC236}">
                <a16:creationId xmlns:a16="http://schemas.microsoft.com/office/drawing/2014/main" id="{A515E2ED-7EA9-448D-83FA-54C3DF972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20">
            <a:extLst>
              <a:ext uri="{FF2B5EF4-FFF2-40B4-BE49-F238E27FC236}">
                <a16:creationId xmlns:a16="http://schemas.microsoft.com/office/drawing/2014/main" id="{20595356-EABD-4767-AC9D-EA21FF115E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22">
            <a:extLst>
              <a:ext uri="{FF2B5EF4-FFF2-40B4-BE49-F238E27FC236}">
                <a16:creationId xmlns:a16="http://schemas.microsoft.com/office/drawing/2014/main" id="{28CD9F06-9628-469C-B788-A894E3E08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24">
            <a:extLst>
              <a:ext uri="{FF2B5EF4-FFF2-40B4-BE49-F238E27FC236}">
                <a16:creationId xmlns:a16="http://schemas.microsoft.com/office/drawing/2014/main" id="{8550A431-0B61-421B-B4B7-24C0CFF0F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8" name="Rectangle 26">
            <a:extLst>
              <a:ext uri="{FF2B5EF4-FFF2-40B4-BE49-F238E27FC236}">
                <a16:creationId xmlns:a16="http://schemas.microsoft.com/office/drawing/2014/main" id="{EA3B6404-C37D-4FE3-8124-9FC5ECE562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Straight Connector 28">
            <a:extLst>
              <a:ext uri="{FF2B5EF4-FFF2-40B4-BE49-F238E27FC236}">
                <a16:creationId xmlns:a16="http://schemas.microsoft.com/office/drawing/2014/main" id="{C64A9919-C77B-4DEE-B7F8-B9A289E9E6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7289975" cy="1338943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30">
            <a:extLst>
              <a:ext uri="{FF2B5EF4-FFF2-40B4-BE49-F238E27FC236}">
                <a16:creationId xmlns:a16="http://schemas.microsoft.com/office/drawing/2014/main" id="{F67B5ED5-2C08-4519-B88A-E933BAA847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4827850"/>
            <a:ext cx="12192000" cy="205405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19FC34-2A66-4E08-BF03-B255C0AA83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3" y="5234529"/>
            <a:ext cx="10102920" cy="67541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 dirty="0"/>
              <a:t>2d </a:t>
            </a:r>
            <a:r>
              <a:rPr lang="en-US" sz="4000" dirty="0" err="1"/>
              <a:t>pca</a:t>
            </a:r>
            <a:r>
              <a:rPr lang="en-US" sz="4000" dirty="0"/>
              <a:t> </a:t>
            </a:r>
            <a:r>
              <a:rPr lang="en-US" sz="4000" dirty="0" err="1"/>
              <a:t>aktualisiert</a:t>
            </a:r>
            <a:endParaRPr lang="en-US" sz="4000" dirty="0"/>
          </a:p>
        </p:txBody>
      </p:sp>
      <p:cxnSp>
        <p:nvCxnSpPr>
          <p:cNvPr id="51" name="Straight Connector 32">
            <a:extLst>
              <a:ext uri="{FF2B5EF4-FFF2-40B4-BE49-F238E27FC236}">
                <a16:creationId xmlns:a16="http://schemas.microsoft.com/office/drawing/2014/main" id="{4BB9CE4F-048D-4320-B7EF-E5AEA4020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60990" y="0"/>
            <a:ext cx="863010" cy="4850297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34">
            <a:extLst>
              <a:ext uri="{FF2B5EF4-FFF2-40B4-BE49-F238E27FC236}">
                <a16:creationId xmlns:a16="http://schemas.microsoft.com/office/drawing/2014/main" id="{717DE3F0-E5A7-4C2D-927E-5663808678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3632375"/>
            <a:ext cx="3875314" cy="11954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36">
            <a:extLst>
              <a:ext uri="{FF2B5EF4-FFF2-40B4-BE49-F238E27FC236}">
                <a16:creationId xmlns:a16="http://schemas.microsoft.com/office/drawing/2014/main" id="{4E9EA87C-793F-4321-A0BC-4DB860289D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0763624" y="1392865"/>
            <a:ext cx="1428376" cy="3457432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38">
            <a:extLst>
              <a:ext uri="{FF2B5EF4-FFF2-40B4-BE49-F238E27FC236}">
                <a16:creationId xmlns:a16="http://schemas.microsoft.com/office/drawing/2014/main" id="{DEE00FC4-5601-4185-8A23-E15BD4D7B4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10367404" y="0"/>
            <a:ext cx="1824596" cy="4338918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Grafik 7">
            <a:extLst>
              <a:ext uri="{FF2B5EF4-FFF2-40B4-BE49-F238E27FC236}">
                <a16:creationId xmlns:a16="http://schemas.microsoft.com/office/drawing/2014/main" id="{3C8438A7-0020-4C76-86EE-14BFB2468F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337" t="26836" r="60914" b="24074"/>
          <a:stretch/>
        </p:blipFill>
        <p:spPr>
          <a:xfrm>
            <a:off x="933308" y="0"/>
            <a:ext cx="9410735" cy="4850298"/>
          </a:xfrm>
          <a:prstGeom prst="rect">
            <a:avLst/>
          </a:prstGeom>
        </p:spPr>
      </p:pic>
      <p:sp>
        <p:nvSpPr>
          <p:cNvPr id="38" name="Textfeld 37">
            <a:extLst>
              <a:ext uri="{FF2B5EF4-FFF2-40B4-BE49-F238E27FC236}">
                <a16:creationId xmlns:a16="http://schemas.microsoft.com/office/drawing/2014/main" id="{1DBEF3A4-E2C1-41FF-BA52-B80CB3772A04}"/>
              </a:ext>
            </a:extLst>
          </p:cNvPr>
          <p:cNvSpPr txBox="1"/>
          <p:nvPr/>
        </p:nvSpPr>
        <p:spPr>
          <a:xfrm>
            <a:off x="10448254" y="0"/>
            <a:ext cx="1743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Thema: Fanfiction</a:t>
            </a:r>
          </a:p>
        </p:txBody>
      </p:sp>
    </p:spTree>
    <p:extLst>
      <p:ext uri="{BB962C8B-B14F-4D97-AF65-F5344CB8AC3E}">
        <p14:creationId xmlns:p14="http://schemas.microsoft.com/office/powerpoint/2010/main" val="24905085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6309531-94CD-4CF6-AACE-80EC085E0F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84BECF0-9491-45F6-B77C-60AFAA8AE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5266" y="685800"/>
            <a:ext cx="7173157" cy="1382233"/>
          </a:xfrm>
        </p:spPr>
        <p:txBody>
          <a:bodyPr>
            <a:normAutofit/>
          </a:bodyPr>
          <a:lstStyle/>
          <a:p>
            <a:r>
              <a:rPr lang="de-DE" sz="3400" dirty="0"/>
              <a:t>Untersuchungsgegenstand</a:t>
            </a:r>
          </a:p>
        </p:txBody>
      </p:sp>
      <p:pic>
        <p:nvPicPr>
          <p:cNvPr id="5" name="Picture 4" descr="Einer in der Menge">
            <a:extLst>
              <a:ext uri="{FF2B5EF4-FFF2-40B4-BE49-F238E27FC236}">
                <a16:creationId xmlns:a16="http://schemas.microsoft.com/office/drawing/2014/main" id="{B51B3706-8880-4DF5-9604-ED87C13B50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004" r="18811" b="-2"/>
          <a:stretch/>
        </p:blipFill>
        <p:spPr>
          <a:xfrm>
            <a:off x="20" y="-7444"/>
            <a:ext cx="4966427" cy="6874330"/>
          </a:xfrm>
          <a:custGeom>
            <a:avLst/>
            <a:gdLst/>
            <a:ahLst/>
            <a:cxnLst/>
            <a:rect l="l" t="t" r="r" b="b"/>
            <a:pathLst>
              <a:path w="4966447" h="6874330">
                <a:moveTo>
                  <a:pt x="0" y="0"/>
                </a:moveTo>
                <a:lnTo>
                  <a:pt x="4966447" y="0"/>
                </a:lnTo>
                <a:lnTo>
                  <a:pt x="3355712" y="6874330"/>
                </a:lnTo>
                <a:lnTo>
                  <a:pt x="0" y="6874330"/>
                </a:lnTo>
                <a:close/>
              </a:path>
            </a:pathLst>
          </a:cu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16EF47F-7C66-46A5-A445-5F936F4A46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6158" y="2301949"/>
            <a:ext cx="6238687" cy="4022650"/>
          </a:xfrm>
        </p:spPr>
        <p:txBody>
          <a:bodyPr>
            <a:normAutofit/>
          </a:bodyPr>
          <a:lstStyle/>
          <a:p>
            <a:pPr>
              <a:spcAft>
                <a:spcPts val="1000"/>
              </a:spcAft>
            </a:pPr>
            <a:r>
              <a:rPr lang="de-DE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Topic </a:t>
            </a:r>
            <a:r>
              <a:rPr lang="de-DE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</a:t>
            </a:r>
            <a:r>
              <a:rPr lang="de-DE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odeling</a:t>
            </a:r>
          </a:p>
          <a:p>
            <a:pPr>
              <a:spcAft>
                <a:spcPts val="1000"/>
              </a:spcAft>
            </a:pPr>
            <a:r>
              <a:rPr lang="de-DE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Belieb</a:t>
            </a:r>
            <a:r>
              <a:rPr lang="de-DE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theit </a:t>
            </a:r>
            <a:endParaRPr lang="de-DE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1000"/>
              </a:spcAft>
            </a:pPr>
            <a:r>
              <a:rPr lang="de-DE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Komplexität vergleichen:</a:t>
            </a:r>
          </a:p>
          <a:p>
            <a:pPr lvl="1">
              <a:spcAft>
                <a:spcPts val="1000"/>
              </a:spcAft>
            </a:pPr>
            <a:r>
              <a:rPr lang="de-DE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Wie viele </a:t>
            </a:r>
            <a:r>
              <a:rPr lang="de-DE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de-DE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haraktere</a:t>
            </a:r>
          </a:p>
          <a:p>
            <a:pPr lvl="1">
              <a:spcAft>
                <a:spcPts val="1000"/>
              </a:spcAft>
            </a:pPr>
            <a:r>
              <a:rPr lang="de-DE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Wortanzahl</a:t>
            </a:r>
            <a:endParaRPr lang="de-DE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>
              <a:spcAft>
                <a:spcPts val="1000"/>
              </a:spcAft>
            </a:pPr>
            <a:r>
              <a:rPr lang="de-DE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Verschiedene Welten</a:t>
            </a:r>
            <a:endParaRPr lang="de-DE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>
              <a:spcAft>
                <a:spcPts val="1000"/>
              </a:spcAft>
            </a:pPr>
            <a:r>
              <a:rPr lang="de-DE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Unterschied zwischen Büchern und Filmen</a:t>
            </a:r>
          </a:p>
          <a:p>
            <a:pPr lvl="1">
              <a:spcAft>
                <a:spcPts val="1000"/>
              </a:spcAft>
            </a:pPr>
            <a:endParaRPr lang="de-DE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de-DE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75BF611-D2A5-4454-8C47-95B0BC422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3627455" y="-19394"/>
            <a:ext cx="806149" cy="6877392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feld 6">
            <a:extLst>
              <a:ext uri="{FF2B5EF4-FFF2-40B4-BE49-F238E27FC236}">
                <a16:creationId xmlns:a16="http://schemas.microsoft.com/office/drawing/2014/main" id="{757CE3B1-CD90-4E27-AC7D-ACFE14338632}"/>
              </a:ext>
            </a:extLst>
          </p:cNvPr>
          <p:cNvSpPr txBox="1"/>
          <p:nvPr/>
        </p:nvSpPr>
        <p:spPr>
          <a:xfrm>
            <a:off x="10448254" y="0"/>
            <a:ext cx="1743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Thema: Fanfiction</a:t>
            </a:r>
          </a:p>
        </p:txBody>
      </p:sp>
    </p:spTree>
    <p:extLst>
      <p:ext uri="{BB962C8B-B14F-4D97-AF65-F5344CB8AC3E}">
        <p14:creationId xmlns:p14="http://schemas.microsoft.com/office/powerpoint/2010/main" val="68208163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436E0F2-A64B-471E-93C0-8DFE08CC5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C1E3AB1-2A8C-4607-9FAE-D8BDB280F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6D66059-832F-40B6-A35F-F56C8F38A1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515E2ED-7EA9-448D-83FA-54C3DF972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0595356-EABD-4767-AC9D-EA21FF115E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8CD9F06-9628-469C-B788-A894E3E08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550A431-0B61-421B-B4B7-24C0CFF0F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3EAA282C-D6AD-4614-A9F7-E9D8CDB6B8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B63ABC33-0510-4843-851B-A919859DD4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17" r="1483"/>
          <a:stretch/>
        </p:blipFill>
        <p:spPr>
          <a:xfrm>
            <a:off x="1077041" y="16464"/>
            <a:ext cx="8629216" cy="4853935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85349CB8-0027-49D3-B09C-B3097EB0E4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849100"/>
            <a:ext cx="12192000" cy="20089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B516510-99F6-4677-A438-15DBA53D0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8436" y="5284380"/>
            <a:ext cx="10495128" cy="7752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i="1" kern="1200" cap="all" baseline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3D PCA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C4A330F7-C135-4887-BEB7-715897211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" y="4849100"/>
            <a:ext cx="3309581" cy="528119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B4BC022-2321-4FF2-BB92-B4B3F486CF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8864221" y="4849100"/>
            <a:ext cx="3327780" cy="528119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6E8991A-3FA3-406E-92A6-7021C64B8B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60990" y="4849100"/>
            <a:ext cx="2648592" cy="20089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4486EB5-0FC0-4694-8A6B-5084CCDFFA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95230" y="5834655"/>
            <a:ext cx="4296771" cy="102334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102A2150-2605-46B8-9C26-A96C0BB01A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0283588" y="4849100"/>
            <a:ext cx="1460311" cy="20089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feld 50">
            <a:extLst>
              <a:ext uri="{FF2B5EF4-FFF2-40B4-BE49-F238E27FC236}">
                <a16:creationId xmlns:a16="http://schemas.microsoft.com/office/drawing/2014/main" id="{82BE273B-1229-4988-8C1E-6778767E8299}"/>
              </a:ext>
            </a:extLst>
          </p:cNvPr>
          <p:cNvSpPr txBox="1"/>
          <p:nvPr/>
        </p:nvSpPr>
        <p:spPr>
          <a:xfrm>
            <a:off x="10448254" y="0"/>
            <a:ext cx="1743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Thema: Fanfiction</a:t>
            </a:r>
          </a:p>
        </p:txBody>
      </p:sp>
    </p:spTree>
    <p:extLst>
      <p:ext uri="{BB962C8B-B14F-4D97-AF65-F5344CB8AC3E}">
        <p14:creationId xmlns:p14="http://schemas.microsoft.com/office/powerpoint/2010/main" val="20306782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F34BC6C-9F04-4FB2-93B6-DB83BCD80B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Probleme/ weiteres vorgehen</a:t>
            </a:r>
          </a:p>
        </p:txBody>
      </p:sp>
      <p:graphicFrame>
        <p:nvGraphicFramePr>
          <p:cNvPr id="5" name="Inhaltsplatzhalter 2">
            <a:extLst>
              <a:ext uri="{FF2B5EF4-FFF2-40B4-BE49-F238E27FC236}">
                <a16:creationId xmlns:a16="http://schemas.microsoft.com/office/drawing/2014/main" id="{331E428B-43C2-4173-815A-F52871A0171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68662617"/>
              </p:ext>
            </p:extLst>
          </p:nvPr>
        </p:nvGraphicFramePr>
        <p:xfrm>
          <a:off x="1143000" y="2009554"/>
          <a:ext cx="9906000" cy="40244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feld 3">
            <a:extLst>
              <a:ext uri="{FF2B5EF4-FFF2-40B4-BE49-F238E27FC236}">
                <a16:creationId xmlns:a16="http://schemas.microsoft.com/office/drawing/2014/main" id="{EAE22633-A71A-4614-BC39-638513481502}"/>
              </a:ext>
            </a:extLst>
          </p:cNvPr>
          <p:cNvSpPr txBox="1"/>
          <p:nvPr/>
        </p:nvSpPr>
        <p:spPr>
          <a:xfrm>
            <a:off x="10448254" y="0"/>
            <a:ext cx="1743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Thema: Fanfiction</a:t>
            </a:r>
          </a:p>
        </p:txBody>
      </p:sp>
    </p:spTree>
    <p:extLst>
      <p:ext uri="{BB962C8B-B14F-4D97-AF65-F5344CB8AC3E}">
        <p14:creationId xmlns:p14="http://schemas.microsoft.com/office/powerpoint/2010/main" val="12913779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480B19C-8085-46E9-A847-01BFC34F44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Weitere Themenfelder</a:t>
            </a:r>
          </a:p>
        </p:txBody>
      </p:sp>
      <p:graphicFrame>
        <p:nvGraphicFramePr>
          <p:cNvPr id="5" name="Inhaltsplatzhalter 2">
            <a:extLst>
              <a:ext uri="{FF2B5EF4-FFF2-40B4-BE49-F238E27FC236}">
                <a16:creationId xmlns:a16="http://schemas.microsoft.com/office/drawing/2014/main" id="{3C680B57-511A-4933-AD58-0B2E40D83AC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143000" y="2009554"/>
          <a:ext cx="9906000" cy="40244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feld 3">
            <a:extLst>
              <a:ext uri="{FF2B5EF4-FFF2-40B4-BE49-F238E27FC236}">
                <a16:creationId xmlns:a16="http://schemas.microsoft.com/office/drawing/2014/main" id="{64D8B534-7FFB-4290-A568-BA2E1362BA82}"/>
              </a:ext>
            </a:extLst>
          </p:cNvPr>
          <p:cNvSpPr txBox="1"/>
          <p:nvPr/>
        </p:nvSpPr>
        <p:spPr>
          <a:xfrm>
            <a:off x="10448254" y="0"/>
            <a:ext cx="1743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Thema: Fanfiction</a:t>
            </a:r>
          </a:p>
        </p:txBody>
      </p:sp>
    </p:spTree>
    <p:extLst>
      <p:ext uri="{BB962C8B-B14F-4D97-AF65-F5344CB8AC3E}">
        <p14:creationId xmlns:p14="http://schemas.microsoft.com/office/powerpoint/2010/main" val="33575475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436E0F2-A64B-471E-93C0-8DFE08CC5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8">
            <a:extLst>
              <a:ext uri="{FF2B5EF4-FFF2-40B4-BE49-F238E27FC236}">
                <a16:creationId xmlns:a16="http://schemas.microsoft.com/office/drawing/2014/main" id="{DC1E3AB1-2A8C-4607-9FAE-D8BDB280F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10">
            <a:extLst>
              <a:ext uri="{FF2B5EF4-FFF2-40B4-BE49-F238E27FC236}">
                <a16:creationId xmlns:a16="http://schemas.microsoft.com/office/drawing/2014/main" id="{26D66059-832F-40B6-A35F-F56C8F38A1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12">
            <a:extLst>
              <a:ext uri="{FF2B5EF4-FFF2-40B4-BE49-F238E27FC236}">
                <a16:creationId xmlns:a16="http://schemas.microsoft.com/office/drawing/2014/main" id="{A515E2ED-7EA9-448D-83FA-54C3DF972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14">
            <a:extLst>
              <a:ext uri="{FF2B5EF4-FFF2-40B4-BE49-F238E27FC236}">
                <a16:creationId xmlns:a16="http://schemas.microsoft.com/office/drawing/2014/main" id="{20595356-EABD-4767-AC9D-EA21FF115E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16">
            <a:extLst>
              <a:ext uri="{FF2B5EF4-FFF2-40B4-BE49-F238E27FC236}">
                <a16:creationId xmlns:a16="http://schemas.microsoft.com/office/drawing/2014/main" id="{28CD9F06-9628-469C-B788-A894E3E08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18">
            <a:extLst>
              <a:ext uri="{FF2B5EF4-FFF2-40B4-BE49-F238E27FC236}">
                <a16:creationId xmlns:a16="http://schemas.microsoft.com/office/drawing/2014/main" id="{8550A431-0B61-421B-B4B7-24C0CFF0F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2" name="Rectangle 20">
            <a:extLst>
              <a:ext uri="{FF2B5EF4-FFF2-40B4-BE49-F238E27FC236}">
                <a16:creationId xmlns:a16="http://schemas.microsoft.com/office/drawing/2014/main" id="{3FA49195-69EB-4E39-A68A-C232E2D03E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22">
            <a:extLst>
              <a:ext uri="{FF2B5EF4-FFF2-40B4-BE49-F238E27FC236}">
                <a16:creationId xmlns:a16="http://schemas.microsoft.com/office/drawing/2014/main" id="{9A92F9DC-743D-47E7-A019-EE09540FB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BA66D87-E4FD-4AFF-81EB-F49893A8BA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4560" y="1239078"/>
            <a:ext cx="7802880" cy="323154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dirty="0" err="1"/>
              <a:t>Informationen</a:t>
            </a:r>
            <a:r>
              <a:rPr lang="en-US" sz="6600" dirty="0"/>
              <a:t> </a:t>
            </a:r>
            <a:r>
              <a:rPr lang="en-US" sz="6600" dirty="0" err="1"/>
              <a:t>über</a:t>
            </a:r>
            <a:r>
              <a:rPr lang="en-US" sz="6600" dirty="0"/>
              <a:t> den </a:t>
            </a:r>
            <a:r>
              <a:rPr lang="en-US" sz="6600" dirty="0" err="1"/>
              <a:t>korpus</a:t>
            </a:r>
            <a:endParaRPr lang="en-US" sz="6600" dirty="0"/>
          </a:p>
        </p:txBody>
      </p:sp>
      <p:cxnSp>
        <p:nvCxnSpPr>
          <p:cNvPr id="44" name="Straight Connector 24">
            <a:extLst>
              <a:ext uri="{FF2B5EF4-FFF2-40B4-BE49-F238E27FC236}">
                <a16:creationId xmlns:a16="http://schemas.microsoft.com/office/drawing/2014/main" id="{13280B82-CD55-43FD-92C4-F05E2A8D1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-17932" y="19556"/>
            <a:ext cx="8547253" cy="2322324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26">
            <a:extLst>
              <a:ext uri="{FF2B5EF4-FFF2-40B4-BE49-F238E27FC236}">
                <a16:creationId xmlns:a16="http://schemas.microsoft.com/office/drawing/2014/main" id="{B0A4F542-D561-4AFB-8321-EB900BAF0A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-17931" y="0"/>
            <a:ext cx="1461005" cy="461772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28">
            <a:extLst>
              <a:ext uri="{FF2B5EF4-FFF2-40B4-BE49-F238E27FC236}">
                <a16:creationId xmlns:a16="http://schemas.microsoft.com/office/drawing/2014/main" id="{A4D9248B-0006-4BFE-8110-40C16E45C0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935720" y="3957320"/>
            <a:ext cx="3272713" cy="2900679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30">
            <a:extLst>
              <a:ext uri="{FF2B5EF4-FFF2-40B4-BE49-F238E27FC236}">
                <a16:creationId xmlns:a16="http://schemas.microsoft.com/office/drawing/2014/main" id="{EE593BB5-7AFA-4C8F-AECA-CE733B1FD0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393326" y="0"/>
            <a:ext cx="1332509" cy="6857999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32">
            <a:extLst>
              <a:ext uri="{FF2B5EF4-FFF2-40B4-BE49-F238E27FC236}">
                <a16:creationId xmlns:a16="http://schemas.microsoft.com/office/drawing/2014/main" id="{F521483B-CE28-412B-9C71-9BE081E9D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6537960" y="0"/>
            <a:ext cx="5654039" cy="2206257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C9F4738-DD27-44BE-98C6-AB0B2296BD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1" y="5196840"/>
            <a:ext cx="5181599" cy="1641604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feld 17">
            <a:extLst>
              <a:ext uri="{FF2B5EF4-FFF2-40B4-BE49-F238E27FC236}">
                <a16:creationId xmlns:a16="http://schemas.microsoft.com/office/drawing/2014/main" id="{073CE625-3646-4E14-A5B7-630454217B62}"/>
              </a:ext>
            </a:extLst>
          </p:cNvPr>
          <p:cNvSpPr txBox="1"/>
          <p:nvPr/>
        </p:nvSpPr>
        <p:spPr>
          <a:xfrm>
            <a:off x="10448254" y="0"/>
            <a:ext cx="1743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Thema: Fanfiction</a:t>
            </a:r>
          </a:p>
        </p:txBody>
      </p:sp>
    </p:spTree>
    <p:extLst>
      <p:ext uri="{BB962C8B-B14F-4D97-AF65-F5344CB8AC3E}">
        <p14:creationId xmlns:p14="http://schemas.microsoft.com/office/powerpoint/2010/main" val="4123620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F522EE-D6D4-44E9-B7E5-9D512EFE90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Informationen über den </a:t>
            </a:r>
            <a:r>
              <a:rPr lang="de-DE" dirty="0" err="1"/>
              <a:t>korpus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45294F6-6C12-4348-9B78-436413211D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Forschungsthema: sexuelle Inhalte in Fanfiction</a:t>
            </a:r>
          </a:p>
          <a:p>
            <a:r>
              <a:rPr lang="de-DE" dirty="0"/>
              <a:t>Fragestellung: </a:t>
            </a:r>
          </a:p>
          <a:p>
            <a:pPr lvl="1"/>
            <a:r>
              <a:rPr lang="de-DE" dirty="0"/>
              <a:t>Sind in allen Fanfiction sexuelle Inhalte zu finden?</a:t>
            </a:r>
          </a:p>
          <a:p>
            <a:pPr lvl="1"/>
            <a:r>
              <a:rPr lang="de-DE" dirty="0"/>
              <a:t>Gibt es einen Unterschied der Menge zwischen Büchern, Filmen und Computerspielen</a:t>
            </a:r>
          </a:p>
          <a:p>
            <a:pPr lvl="1"/>
            <a:r>
              <a:rPr lang="de-DE" dirty="0"/>
              <a:t>Sind solche Darstellungen nur in einzelnen Fanfiction zu finden?</a:t>
            </a:r>
          </a:p>
          <a:p>
            <a:r>
              <a:rPr lang="de-DE" dirty="0"/>
              <a:t>Textquelle: </a:t>
            </a:r>
          </a:p>
          <a:p>
            <a:pPr lvl="1"/>
            <a:r>
              <a:rPr lang="de-DE" dirty="0">
                <a:hlinkClick r:id="rId2"/>
              </a:rPr>
              <a:t>https://www.fanfiktion.de/</a:t>
            </a:r>
            <a:endParaRPr lang="de-DE" dirty="0"/>
          </a:p>
          <a:p>
            <a:pPr lvl="1"/>
            <a:r>
              <a:rPr lang="de-DE" dirty="0">
                <a:hlinkClick r:id="rId3"/>
              </a:rPr>
              <a:t>https://www.fanfiktion.de/p/rules-and-regulations/0</a:t>
            </a:r>
            <a:endParaRPr lang="de-DE" dirty="0"/>
          </a:p>
          <a:p>
            <a:endParaRPr lang="de-DE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A768FC01-74CE-4156-8576-34C91DEC1BDD}"/>
              </a:ext>
            </a:extLst>
          </p:cNvPr>
          <p:cNvSpPr txBox="1"/>
          <p:nvPr/>
        </p:nvSpPr>
        <p:spPr>
          <a:xfrm>
            <a:off x="10448254" y="0"/>
            <a:ext cx="1743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Thema: Fanfiction</a:t>
            </a:r>
          </a:p>
        </p:txBody>
      </p:sp>
    </p:spTree>
    <p:extLst>
      <p:ext uri="{BB962C8B-B14F-4D97-AF65-F5344CB8AC3E}">
        <p14:creationId xmlns:p14="http://schemas.microsoft.com/office/powerpoint/2010/main" val="36690155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436E0F2-A64B-471E-93C0-8DFE08CC5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C1E3AB1-2A8C-4607-9FAE-D8BDB280F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6D66059-832F-40B6-A35F-F56C8F38A1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515E2ED-7EA9-448D-83FA-54C3DF972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0595356-EABD-4767-AC9D-EA21FF115E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8CD9F06-9628-469C-B788-A894E3E08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550A431-0B61-421B-B4B7-24C0CFF0F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5E4165CA-2930-4841-AFB7-DD41E95F2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ideo 3" descr="Ein Bild, das Text, Whiteboard enthält.&#10;&#10;Automatisch generierte Beschreibung">
            <a:extLst>
              <a:ext uri="{FF2B5EF4-FFF2-40B4-BE49-F238E27FC236}">
                <a16:creationId xmlns:a16="http://schemas.microsoft.com/office/drawing/2014/main" id="{A321985F-B0B6-4733-B554-5182853EEF7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-1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D3A19439-95A7-4D53-B166-072A2A397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307" y="3666683"/>
            <a:ext cx="12188952" cy="3191317"/>
          </a:xfrm>
          <a:prstGeom prst="rect">
            <a:avLst/>
          </a:prstGeom>
          <a:gradFill>
            <a:gsLst>
              <a:gs pos="42000">
                <a:srgbClr val="000000">
                  <a:alpha val="23000"/>
                </a:srgbClr>
              </a:gs>
              <a:gs pos="0">
                <a:srgbClr val="000000">
                  <a:alpha val="0"/>
                </a:srgbClr>
              </a:gs>
              <a:gs pos="100000">
                <a:srgbClr val="000000">
                  <a:alpha val="36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482FFBF-769D-476A-A502-11098E38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2538483"/>
            <a:ext cx="9144000" cy="282508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b="1" i="1" kern="1200" cap="all" baseline="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Kategorien</a:t>
            </a:r>
            <a:r>
              <a:rPr lang="en-US" sz="6600" b="1" i="1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: Wordcount und </a:t>
            </a:r>
            <a:r>
              <a:rPr lang="en-US" sz="6600" b="1" i="1" kern="1200" cap="all" baseline="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chaptercount</a:t>
            </a:r>
            <a:endParaRPr lang="en-US" sz="6600" b="1" i="1" kern="1200" cap="all" baseline="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1F8AC4C0-F803-4FEB-9047-C6FB2A394E16}"/>
              </a:ext>
            </a:extLst>
          </p:cNvPr>
          <p:cNvSpPr txBox="1"/>
          <p:nvPr/>
        </p:nvSpPr>
        <p:spPr>
          <a:xfrm>
            <a:off x="10448254" y="0"/>
            <a:ext cx="1743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Thema: Fanfiction</a:t>
            </a:r>
          </a:p>
        </p:txBody>
      </p:sp>
    </p:spTree>
    <p:extLst>
      <p:ext uri="{BB962C8B-B14F-4D97-AF65-F5344CB8AC3E}">
        <p14:creationId xmlns:p14="http://schemas.microsoft.com/office/powerpoint/2010/main" val="1426104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6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AngleLinesVTI">
  <a:themeElements>
    <a:clrScheme name="Custom 34">
      <a:dk1>
        <a:sysClr val="windowText" lastClr="000000"/>
      </a:dk1>
      <a:lt1>
        <a:sysClr val="window" lastClr="FFFFFF"/>
      </a:lt1>
      <a:dk2>
        <a:srgbClr val="001E2E"/>
      </a:dk2>
      <a:lt2>
        <a:srgbClr val="F0ECEC"/>
      </a:lt2>
      <a:accent1>
        <a:srgbClr val="155767"/>
      </a:accent1>
      <a:accent2>
        <a:srgbClr val="BA9CA0"/>
      </a:accent2>
      <a:accent3>
        <a:srgbClr val="A57931"/>
      </a:accent3>
      <a:accent4>
        <a:srgbClr val="0E577C"/>
      </a:accent4>
      <a:accent5>
        <a:srgbClr val="CC846E"/>
      </a:accent5>
      <a:accent6>
        <a:srgbClr val="93767A"/>
      </a:accent6>
      <a:hlink>
        <a:srgbClr val="0563C1"/>
      </a:hlink>
      <a:folHlink>
        <a:srgbClr val="954F72"/>
      </a:folHlink>
    </a:clrScheme>
    <a:fontScheme name="Walbaum Light Univers Light">
      <a:majorFont>
        <a:latin typeface="Walbaum Display Light"/>
        <a:ea typeface=""/>
        <a:cs typeface=""/>
      </a:majorFont>
      <a:minorFont>
        <a:latin typeface="Univers Condensed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ngleLinesVTI" id="{BC1FC193-C72F-4761-9899-1105EDF6BAE8}" vid="{64612625-F022-44B7-B9FA-9D26DEDBDC21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1118</Words>
  <Application>Microsoft Office PowerPoint</Application>
  <PresentationFormat>Breitbild</PresentationFormat>
  <Paragraphs>238</Paragraphs>
  <Slides>40</Slides>
  <Notes>1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40</vt:i4>
      </vt:variant>
    </vt:vector>
  </HeadingPairs>
  <TitlesOfParts>
    <vt:vector size="45" baseType="lpstr">
      <vt:lpstr>Arial</vt:lpstr>
      <vt:lpstr>Calibri</vt:lpstr>
      <vt:lpstr>Univers Condensed Light</vt:lpstr>
      <vt:lpstr>Walbaum Display Light</vt:lpstr>
      <vt:lpstr>AngleLinesVTI</vt:lpstr>
      <vt:lpstr>Forschungsmethoden Thema: fanfiction</vt:lpstr>
      <vt:lpstr>Datengrundlage: Fanfiction</vt:lpstr>
      <vt:lpstr>PowerPoint-Präsentation</vt:lpstr>
      <vt:lpstr>Untersuchungsgegenstand</vt:lpstr>
      <vt:lpstr>Probleme/ weiteres vorgehen</vt:lpstr>
      <vt:lpstr>Weitere Themenfelder</vt:lpstr>
      <vt:lpstr>Informationen über den korpus</vt:lpstr>
      <vt:lpstr>Informationen über den korpus</vt:lpstr>
      <vt:lpstr>Kategorien: Wordcount und chaptercount</vt:lpstr>
      <vt:lpstr>verteilungen</vt:lpstr>
      <vt:lpstr>Harry potter</vt:lpstr>
      <vt:lpstr>Tribute von panem</vt:lpstr>
      <vt:lpstr>Fluch der karibik</vt:lpstr>
      <vt:lpstr>Detroit: become human</vt:lpstr>
      <vt:lpstr>The witcher</vt:lpstr>
      <vt:lpstr>metadaten</vt:lpstr>
      <vt:lpstr>forschungsperspektiven</vt:lpstr>
      <vt:lpstr>Thema: PCA Fanfiction -Harry potter und witcher</vt:lpstr>
      <vt:lpstr>PCA Fanfiction</vt:lpstr>
      <vt:lpstr>PCA Fanfiction: Harry Potter</vt:lpstr>
      <vt:lpstr>PCA Fanfiction: Harry Potter</vt:lpstr>
      <vt:lpstr>PCA Fanfiction: Witcher</vt:lpstr>
      <vt:lpstr>PCA Fanfiction: 3D</vt:lpstr>
      <vt:lpstr>Logistische regression</vt:lpstr>
      <vt:lpstr>Logistische regression: Fanfiction</vt:lpstr>
      <vt:lpstr>Ergebnisse</vt:lpstr>
      <vt:lpstr>PCA aktualisiert</vt:lpstr>
      <vt:lpstr>Fanfiction fsk</vt:lpstr>
      <vt:lpstr>Fanfiction fsk nach medium</vt:lpstr>
      <vt:lpstr>FSK nach topic</vt:lpstr>
      <vt:lpstr>Pca: FSK 2D</vt:lpstr>
      <vt:lpstr>PCA: FSK 3D </vt:lpstr>
      <vt:lpstr>Verbesserungen und aktualisierungen</vt:lpstr>
      <vt:lpstr>Weitere Bearbeitung</vt:lpstr>
      <vt:lpstr>Funktionen mit entities</vt:lpstr>
      <vt:lpstr>Pca code überarbeitet</vt:lpstr>
      <vt:lpstr>Code Logistische Regression</vt:lpstr>
      <vt:lpstr>2d pca aktualisiert</vt:lpstr>
      <vt:lpstr>2d pca aktualisiert</vt:lpstr>
      <vt:lpstr>3D PCA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Forschungsmethoden:</dc:title>
  <dc:creator>Johanna Bock</dc:creator>
  <cp:lastModifiedBy>Johanna Bock</cp:lastModifiedBy>
  <cp:revision>82</cp:revision>
  <dcterms:created xsi:type="dcterms:W3CDTF">2021-04-23T11:03:47Z</dcterms:created>
  <dcterms:modified xsi:type="dcterms:W3CDTF">2021-06-22T17:32:38Z</dcterms:modified>
</cp:coreProperties>
</file>